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94" r:id="rId3"/>
    <p:sldId id="295" r:id="rId4"/>
    <p:sldId id="296" r:id="rId5"/>
    <p:sldId id="322" r:id="rId6"/>
    <p:sldId id="323" r:id="rId7"/>
    <p:sldId id="273" r:id="rId8"/>
    <p:sldId id="264" r:id="rId9"/>
    <p:sldId id="366" r:id="rId10"/>
    <p:sldId id="342" r:id="rId11"/>
    <p:sldId id="321" r:id="rId12"/>
    <p:sldId id="318" r:id="rId13"/>
    <p:sldId id="324" r:id="rId14"/>
    <p:sldId id="341" r:id="rId15"/>
    <p:sldId id="317" r:id="rId16"/>
    <p:sldId id="316" r:id="rId17"/>
    <p:sldId id="274" r:id="rId18"/>
    <p:sldId id="320" r:id="rId19"/>
    <p:sldId id="354" r:id="rId20"/>
    <p:sldId id="343" r:id="rId21"/>
    <p:sldId id="275" r:id="rId22"/>
    <p:sldId id="286" r:id="rId23"/>
    <p:sldId id="287" r:id="rId24"/>
    <p:sldId id="312" r:id="rId25"/>
    <p:sldId id="355" r:id="rId26"/>
    <p:sldId id="288" r:id="rId27"/>
    <p:sldId id="314" r:id="rId28"/>
    <p:sldId id="289" r:id="rId29"/>
    <p:sldId id="290" r:id="rId30"/>
    <p:sldId id="291" r:id="rId31"/>
    <p:sldId id="293" r:id="rId32"/>
    <p:sldId id="276" r:id="rId33"/>
    <p:sldId id="308" r:id="rId34"/>
    <p:sldId id="345" r:id="rId35"/>
    <p:sldId id="353" r:id="rId36"/>
    <p:sldId id="327" r:id="rId37"/>
    <p:sldId id="356" r:id="rId38"/>
    <p:sldId id="348" r:id="rId39"/>
    <p:sldId id="311" r:id="rId40"/>
    <p:sldId id="326" r:id="rId41"/>
    <p:sldId id="259" r:id="rId42"/>
    <p:sldId id="260" r:id="rId43"/>
    <p:sldId id="261" r:id="rId44"/>
    <p:sldId id="262" r:id="rId45"/>
    <p:sldId id="263" r:id="rId46"/>
    <p:sldId id="329" r:id="rId47"/>
    <p:sldId id="280" r:id="rId48"/>
    <p:sldId id="305" r:id="rId49"/>
    <p:sldId id="271" r:id="rId50"/>
    <p:sldId id="325" r:id="rId51"/>
    <p:sldId id="349" r:id="rId52"/>
    <p:sldId id="292" r:id="rId53"/>
    <p:sldId id="350" r:id="rId54"/>
    <p:sldId id="285" r:id="rId55"/>
    <p:sldId id="351" r:id="rId56"/>
    <p:sldId id="307" r:id="rId57"/>
    <p:sldId id="330" r:id="rId58"/>
    <p:sldId id="331" r:id="rId59"/>
    <p:sldId id="303" r:id="rId60"/>
    <p:sldId id="304" r:id="rId61"/>
    <p:sldId id="332" r:id="rId62"/>
    <p:sldId id="360" r:id="rId63"/>
    <p:sldId id="365" r:id="rId64"/>
    <p:sldId id="361" r:id="rId65"/>
    <p:sldId id="265" r:id="rId66"/>
    <p:sldId id="339" r:id="rId67"/>
    <p:sldId id="340" r:id="rId68"/>
    <p:sldId id="357" r:id="rId69"/>
    <p:sldId id="344" r:id="rId70"/>
    <p:sldId id="306" r:id="rId71"/>
    <p:sldId id="270" r:id="rId72"/>
    <p:sldId id="297" r:id="rId73"/>
    <p:sldId id="298" r:id="rId74"/>
    <p:sldId id="269" r:id="rId75"/>
    <p:sldId id="334" r:id="rId76"/>
    <p:sldId id="352" r:id="rId77"/>
    <p:sldId id="301" r:id="rId78"/>
    <p:sldId id="272" r:id="rId79"/>
    <p:sldId id="335" r:id="rId80"/>
    <p:sldId id="336" r:id="rId81"/>
    <p:sldId id="337" r:id="rId82"/>
    <p:sldId id="338" r:id="rId83"/>
    <p:sldId id="347" r:id="rId84"/>
    <p:sldId id="362" r:id="rId85"/>
    <p:sldId id="363" r:id="rId86"/>
    <p:sldId id="359" r:id="rId87"/>
    <p:sldId id="333" r:id="rId88"/>
    <p:sldId id="299" r:id="rId89"/>
    <p:sldId id="258" r:id="rId90"/>
    <p:sldId id="266" r:id="rId91"/>
    <p:sldId id="309" r:id="rId92"/>
    <p:sldId id="364" r:id="rId93"/>
    <p:sldId id="310" r:id="rId94"/>
    <p:sldId id="346" r:id="rId95"/>
    <p:sldId id="358" r:id="rId96"/>
    <p:sldId id="31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75CF49-E180-4653-8915-E83B109D8735}" v="8" dt="2024-07-31T17:45:10.772"/>
    <p1510:client id="{6B96DF6D-887C-4B00-B034-2845DD6E4782}" v="147" dt="2024-08-02T17:28:26.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eber" userId="cb8fa425-774b-40a7-b0f2-d5b57e79fa6f" providerId="ADAL" clId="{416331A4-5993-4ABC-9964-79E951A960A4}"/>
    <pc:docChg chg="undo custSel addSld delSld modSld sldOrd">
      <pc:chgData name="Matthew Weber" userId="cb8fa425-774b-40a7-b0f2-d5b57e79fa6f" providerId="ADAL" clId="{416331A4-5993-4ABC-9964-79E951A960A4}" dt="2024-07-10T18:09:46.966" v="3488" actId="14100"/>
      <pc:docMkLst>
        <pc:docMk/>
      </pc:docMkLst>
      <pc:sldChg chg="modSp mod">
        <pc:chgData name="Matthew Weber" userId="cb8fa425-774b-40a7-b0f2-d5b57e79fa6f" providerId="ADAL" clId="{416331A4-5993-4ABC-9964-79E951A960A4}" dt="2024-07-01T19:38:51.258" v="31" actId="20577"/>
        <pc:sldMkLst>
          <pc:docMk/>
          <pc:sldMk cId="2932703518" sldId="256"/>
        </pc:sldMkLst>
        <pc:spChg chg="mod">
          <ac:chgData name="Matthew Weber" userId="cb8fa425-774b-40a7-b0f2-d5b57e79fa6f" providerId="ADAL" clId="{416331A4-5993-4ABC-9964-79E951A960A4}" dt="2024-07-01T19:38:29.130" v="27" actId="20577"/>
          <ac:spMkLst>
            <pc:docMk/>
            <pc:sldMk cId="2932703518" sldId="256"/>
            <ac:spMk id="2" creationId="{0988541B-C4D0-FD60-CEA4-610494902ED9}"/>
          </ac:spMkLst>
        </pc:spChg>
        <pc:spChg chg="mod">
          <ac:chgData name="Matthew Weber" userId="cb8fa425-774b-40a7-b0f2-d5b57e79fa6f" providerId="ADAL" clId="{416331A4-5993-4ABC-9964-79E951A960A4}" dt="2024-07-01T19:38:51.258" v="31" actId="20577"/>
          <ac:spMkLst>
            <pc:docMk/>
            <pc:sldMk cId="2932703518" sldId="256"/>
            <ac:spMk id="3" creationId="{A811F1A6-A382-AF76-0D86-809F875EE824}"/>
          </ac:spMkLst>
        </pc:spChg>
      </pc:sldChg>
      <pc:sldChg chg="addSp delSp modSp mod">
        <pc:chgData name="Matthew Weber" userId="cb8fa425-774b-40a7-b0f2-d5b57e79fa6f" providerId="ADAL" clId="{416331A4-5993-4ABC-9964-79E951A960A4}" dt="2024-07-01T19:41:55.093" v="97"/>
        <pc:sldMkLst>
          <pc:docMk/>
          <pc:sldMk cId="2923562659" sldId="257"/>
        </pc:sldMkLst>
        <pc:spChg chg="mod ord">
          <ac:chgData name="Matthew Weber" userId="cb8fa425-774b-40a7-b0f2-d5b57e79fa6f" providerId="ADAL" clId="{416331A4-5993-4ABC-9964-79E951A960A4}" dt="2024-07-01T19:41:50.558" v="96" actId="26606"/>
          <ac:spMkLst>
            <pc:docMk/>
            <pc:sldMk cId="2923562659" sldId="257"/>
            <ac:spMk id="3" creationId="{6F8127F2-A88E-3587-E460-6FD5C7F273C2}"/>
          </ac:spMkLst>
        </pc:spChg>
        <pc:spChg chg="del">
          <ac:chgData name="Matthew Weber" userId="cb8fa425-774b-40a7-b0f2-d5b57e79fa6f" providerId="ADAL" clId="{416331A4-5993-4ABC-9964-79E951A960A4}" dt="2024-07-01T19:41:50.558" v="96" actId="26606"/>
          <ac:spMkLst>
            <pc:docMk/>
            <pc:sldMk cId="2923562659" sldId="257"/>
            <ac:spMk id="1039" creationId="{79BB35BC-D5C2-4C8B-A22A-A71E6191913B}"/>
          </ac:spMkLst>
        </pc:spChg>
        <pc:spChg chg="add">
          <ac:chgData name="Matthew Weber" userId="cb8fa425-774b-40a7-b0f2-d5b57e79fa6f" providerId="ADAL" clId="{416331A4-5993-4ABC-9964-79E951A960A4}" dt="2024-07-01T19:41:50.558" v="96" actId="26606"/>
          <ac:spMkLst>
            <pc:docMk/>
            <pc:sldMk cId="2923562659" sldId="257"/>
            <ac:spMk id="1044" creationId="{79BB35BC-D5C2-4C8B-A22A-A71E6191913B}"/>
          </ac:spMkLst>
        </pc:spChg>
        <pc:picChg chg="del">
          <ac:chgData name="Matthew Weber" userId="cb8fa425-774b-40a7-b0f2-d5b57e79fa6f" providerId="ADAL" clId="{416331A4-5993-4ABC-9964-79E951A960A4}" dt="2024-07-01T19:41:35.758" v="94" actId="478"/>
          <ac:picMkLst>
            <pc:docMk/>
            <pc:sldMk cId="2923562659" sldId="257"/>
            <ac:picMk id="2" creationId="{42C07A94-A754-75CB-C3DA-346EBBF4078D}"/>
          </ac:picMkLst>
        </pc:picChg>
        <pc:picChg chg="add mod">
          <ac:chgData name="Matthew Weber" userId="cb8fa425-774b-40a7-b0f2-d5b57e79fa6f" providerId="ADAL" clId="{416331A4-5993-4ABC-9964-79E951A960A4}" dt="2024-07-01T19:41:55.093" v="97"/>
          <ac:picMkLst>
            <pc:docMk/>
            <pc:sldMk cId="2923562659" sldId="257"/>
            <ac:picMk id="4" creationId="{E3076670-0BAF-DD3D-109F-4069E1A18942}"/>
          </ac:picMkLst>
        </pc:picChg>
      </pc:sldChg>
      <pc:sldChg chg="addSp delSp modSp del mod">
        <pc:chgData name="Matthew Weber" userId="cb8fa425-774b-40a7-b0f2-d5b57e79fa6f" providerId="ADAL" clId="{416331A4-5993-4ABC-9964-79E951A960A4}" dt="2024-07-05T16:48:05.258" v="535" actId="2696"/>
        <pc:sldMkLst>
          <pc:docMk/>
          <pc:sldMk cId="754623724" sldId="258"/>
        </pc:sldMkLst>
        <pc:spChg chg="del mod">
          <ac:chgData name="Matthew Weber" userId="cb8fa425-774b-40a7-b0f2-d5b57e79fa6f" providerId="ADAL" clId="{416331A4-5993-4ABC-9964-79E951A960A4}" dt="2024-07-05T16:47:54.265" v="531" actId="478"/>
          <ac:spMkLst>
            <pc:docMk/>
            <pc:sldMk cId="754623724" sldId="258"/>
            <ac:spMk id="3" creationId="{8F4C1733-6E4C-D12A-B536-419328C4EDAA}"/>
          </ac:spMkLst>
        </pc:spChg>
        <pc:spChg chg="add mod">
          <ac:chgData name="Matthew Weber" userId="cb8fa425-774b-40a7-b0f2-d5b57e79fa6f" providerId="ADAL" clId="{416331A4-5993-4ABC-9964-79E951A960A4}" dt="2024-07-05T16:47:54.265" v="531" actId="478"/>
          <ac:spMkLst>
            <pc:docMk/>
            <pc:sldMk cId="754623724" sldId="258"/>
            <ac:spMk id="5" creationId="{37C779A9-BF6E-5C4F-47D3-84150ED96C80}"/>
          </ac:spMkLst>
        </pc:spChg>
        <pc:spChg chg="del mod">
          <ac:chgData name="Matthew Weber" userId="cb8fa425-774b-40a7-b0f2-d5b57e79fa6f" providerId="ADAL" clId="{416331A4-5993-4ABC-9964-79E951A960A4}" dt="2024-07-01T19:42:48.071" v="103" actId="478"/>
          <ac:spMkLst>
            <pc:docMk/>
            <pc:sldMk cId="754623724" sldId="258"/>
            <ac:spMk id="28" creationId="{1E4CC2EA-B3E7-7DEC-371C-432750ECA60F}"/>
          </ac:spMkLst>
        </pc:spChg>
        <pc:picChg chg="del">
          <ac:chgData name="Matthew Weber" userId="cb8fa425-774b-40a7-b0f2-d5b57e79fa6f" providerId="ADAL" clId="{416331A4-5993-4ABC-9964-79E951A960A4}" dt="2024-07-01T19:42:44.954" v="101" actId="478"/>
          <ac:picMkLst>
            <pc:docMk/>
            <pc:sldMk cId="754623724" sldId="258"/>
            <ac:picMk id="1027" creationId="{F869B7D7-168B-FCAB-5E27-35BC3A48E375}"/>
          </ac:picMkLst>
        </pc:picChg>
      </pc:sldChg>
      <pc:sldChg chg="addSp delSp modSp mod">
        <pc:chgData name="Matthew Weber" userId="cb8fa425-774b-40a7-b0f2-d5b57e79fa6f" providerId="ADAL" clId="{416331A4-5993-4ABC-9964-79E951A960A4}" dt="2024-07-05T16:48:17.918" v="553" actId="14100"/>
        <pc:sldMkLst>
          <pc:docMk/>
          <pc:sldMk cId="4169116557" sldId="259"/>
        </pc:sldMkLst>
        <pc:spChg chg="mod">
          <ac:chgData name="Matthew Weber" userId="cb8fa425-774b-40a7-b0f2-d5b57e79fa6f" providerId="ADAL" clId="{416331A4-5993-4ABC-9964-79E951A960A4}" dt="2024-07-05T16:48:17.918" v="553" actId="14100"/>
          <ac:spMkLst>
            <pc:docMk/>
            <pc:sldMk cId="4169116557" sldId="259"/>
            <ac:spMk id="2" creationId="{51C08503-DA61-147C-F172-6AB2F4E1D578}"/>
          </ac:spMkLst>
        </pc:spChg>
        <pc:spChg chg="mod">
          <ac:chgData name="Matthew Weber" userId="cb8fa425-774b-40a7-b0f2-d5b57e79fa6f" providerId="ADAL" clId="{416331A4-5993-4ABC-9964-79E951A960A4}" dt="2024-07-05T16:48:01.583" v="534" actId="20577"/>
          <ac:spMkLst>
            <pc:docMk/>
            <pc:sldMk cId="4169116557" sldId="259"/>
            <ac:spMk id="3" creationId="{8F4C1733-6E4C-D12A-B536-419328C4EDAA}"/>
          </ac:spMkLst>
        </pc:spChg>
        <pc:spChg chg="add mod">
          <ac:chgData name="Matthew Weber" userId="cb8fa425-774b-40a7-b0f2-d5b57e79fa6f" providerId="ADAL" clId="{416331A4-5993-4ABC-9964-79E951A960A4}" dt="2024-07-01T19:44:53.795" v="132"/>
          <ac:spMkLst>
            <pc:docMk/>
            <pc:sldMk cId="4169116557" sldId="259"/>
            <ac:spMk id="9" creationId="{2AF02388-7F6A-CFD1-D458-03BCE580CAF5}"/>
          </ac:spMkLst>
        </pc:spChg>
        <pc:spChg chg="del">
          <ac:chgData name="Matthew Weber" userId="cb8fa425-774b-40a7-b0f2-d5b57e79fa6f" providerId="ADAL" clId="{416331A4-5993-4ABC-9964-79E951A960A4}" dt="2024-07-01T19:44:57.376" v="133" actId="26606"/>
          <ac:spMkLst>
            <pc:docMk/>
            <pc:sldMk cId="4169116557" sldId="259"/>
            <ac:spMk id="3100" creationId="{0E3596DD-156A-473E-9BB3-C6A29F7574E9}"/>
          </ac:spMkLst>
        </pc:spChg>
        <pc:spChg chg="del">
          <ac:chgData name="Matthew Weber" userId="cb8fa425-774b-40a7-b0f2-d5b57e79fa6f" providerId="ADAL" clId="{416331A4-5993-4ABC-9964-79E951A960A4}" dt="2024-07-01T19:44:57.376" v="133" actId="26606"/>
          <ac:spMkLst>
            <pc:docMk/>
            <pc:sldMk cId="4169116557" sldId="259"/>
            <ac:spMk id="3102" creationId="{2C46C4D6-C474-4E92-B52E-944C1118F7B6}"/>
          </ac:spMkLst>
        </pc:spChg>
        <pc:spChg chg="add">
          <ac:chgData name="Matthew Weber" userId="cb8fa425-774b-40a7-b0f2-d5b57e79fa6f" providerId="ADAL" clId="{416331A4-5993-4ABC-9964-79E951A960A4}" dt="2024-07-01T19:44:57.376" v="133" actId="26606"/>
          <ac:spMkLst>
            <pc:docMk/>
            <pc:sldMk cId="4169116557" sldId="259"/>
            <ac:spMk id="3107" creationId="{0E3596DD-156A-473E-9BB3-C6A29F7574E9}"/>
          </ac:spMkLst>
        </pc:spChg>
        <pc:spChg chg="add">
          <ac:chgData name="Matthew Weber" userId="cb8fa425-774b-40a7-b0f2-d5b57e79fa6f" providerId="ADAL" clId="{416331A4-5993-4ABC-9964-79E951A960A4}" dt="2024-07-01T19:44:57.376" v="133" actId="26606"/>
          <ac:spMkLst>
            <pc:docMk/>
            <pc:sldMk cId="4169116557" sldId="259"/>
            <ac:spMk id="3109" creationId="{2C46C4D6-C474-4E92-B52E-944C1118F7B6}"/>
          </ac:spMkLst>
        </pc:spChg>
        <pc:grpChg chg="del">
          <ac:chgData name="Matthew Weber" userId="cb8fa425-774b-40a7-b0f2-d5b57e79fa6f" providerId="ADAL" clId="{416331A4-5993-4ABC-9964-79E951A960A4}" dt="2024-07-01T19:44:38.645" v="131" actId="478"/>
          <ac:grpSpMkLst>
            <pc:docMk/>
            <pc:sldMk cId="4169116557" sldId="259"/>
            <ac:grpSpMk id="4" creationId="{319665D7-51BC-9AEB-AE9A-F0228584F2D5}"/>
          </ac:grpSpMkLst>
        </pc:grpChg>
        <pc:grpChg chg="add mod">
          <ac:chgData name="Matthew Weber" userId="cb8fa425-774b-40a7-b0f2-d5b57e79fa6f" providerId="ADAL" clId="{416331A4-5993-4ABC-9964-79E951A960A4}" dt="2024-07-01T19:44:57.376" v="133" actId="26606"/>
          <ac:grpSpMkLst>
            <pc:docMk/>
            <pc:sldMk cId="4169116557" sldId="259"/>
            <ac:grpSpMk id="7" creationId="{35010948-3A45-F26C-696D-025D924755B7}"/>
          </ac:grpSpMkLst>
        </pc:grpChg>
        <pc:picChg chg="add mod">
          <ac:chgData name="Matthew Weber" userId="cb8fa425-774b-40a7-b0f2-d5b57e79fa6f" providerId="ADAL" clId="{416331A4-5993-4ABC-9964-79E951A960A4}" dt="2024-07-01T19:44:53.795" v="132"/>
          <ac:picMkLst>
            <pc:docMk/>
            <pc:sldMk cId="4169116557" sldId="259"/>
            <ac:picMk id="8" creationId="{7C684AA8-0E92-3924-527B-6A2F2D7D9EB4}"/>
          </ac:picMkLst>
        </pc:picChg>
      </pc:sldChg>
      <pc:sldChg chg="addSp delSp modSp mod">
        <pc:chgData name="Matthew Weber" userId="cb8fa425-774b-40a7-b0f2-d5b57e79fa6f" providerId="ADAL" clId="{416331A4-5993-4ABC-9964-79E951A960A4}" dt="2024-07-05T16:50:16.187" v="621" actId="20577"/>
        <pc:sldMkLst>
          <pc:docMk/>
          <pc:sldMk cId="2846251533" sldId="260"/>
        </pc:sldMkLst>
        <pc:spChg chg="mod">
          <ac:chgData name="Matthew Weber" userId="cb8fa425-774b-40a7-b0f2-d5b57e79fa6f" providerId="ADAL" clId="{416331A4-5993-4ABC-9964-79E951A960A4}" dt="2024-07-05T16:48:52.448" v="573" actId="14100"/>
          <ac:spMkLst>
            <pc:docMk/>
            <pc:sldMk cId="2846251533" sldId="260"/>
            <ac:spMk id="2" creationId="{51C08503-DA61-147C-F172-6AB2F4E1D578}"/>
          </ac:spMkLst>
        </pc:spChg>
        <pc:spChg chg="mod">
          <ac:chgData name="Matthew Weber" userId="cb8fa425-774b-40a7-b0f2-d5b57e79fa6f" providerId="ADAL" clId="{416331A4-5993-4ABC-9964-79E951A960A4}" dt="2024-07-05T16:50:16.187" v="621" actId="20577"/>
          <ac:spMkLst>
            <pc:docMk/>
            <pc:sldMk cId="2846251533" sldId="260"/>
            <ac:spMk id="3" creationId="{8F4C1733-6E4C-D12A-B536-419328C4EDAA}"/>
          </ac:spMkLst>
        </pc:spChg>
        <pc:spChg chg="add mod">
          <ac:chgData name="Matthew Weber" userId="cb8fa425-774b-40a7-b0f2-d5b57e79fa6f" providerId="ADAL" clId="{416331A4-5993-4ABC-9964-79E951A960A4}" dt="2024-07-01T19:48:29.387" v="158" actId="1076"/>
          <ac:spMkLst>
            <pc:docMk/>
            <pc:sldMk cId="2846251533" sldId="260"/>
            <ac:spMk id="9" creationId="{843AF394-AC7E-BC1B-E0E5-246867D9B98F}"/>
          </ac:spMkLst>
        </pc:spChg>
        <pc:spChg chg="del">
          <ac:chgData name="Matthew Weber" userId="cb8fa425-774b-40a7-b0f2-d5b57e79fa6f" providerId="ADAL" clId="{416331A4-5993-4ABC-9964-79E951A960A4}" dt="2024-07-01T19:47:56.823" v="149" actId="26606"/>
          <ac:spMkLst>
            <pc:docMk/>
            <pc:sldMk cId="2846251533" sldId="260"/>
            <ac:spMk id="25" creationId="{0E3596DD-156A-473E-9BB3-C6A29F7574E9}"/>
          </ac:spMkLst>
        </pc:spChg>
        <pc:spChg chg="del">
          <ac:chgData name="Matthew Weber" userId="cb8fa425-774b-40a7-b0f2-d5b57e79fa6f" providerId="ADAL" clId="{416331A4-5993-4ABC-9964-79E951A960A4}" dt="2024-07-01T19:47:56.823" v="149" actId="26606"/>
          <ac:spMkLst>
            <pc:docMk/>
            <pc:sldMk cId="2846251533" sldId="260"/>
            <ac:spMk id="27" creationId="{2C46C4D6-C474-4E92-B52E-944C1118F7B6}"/>
          </ac:spMkLst>
        </pc:spChg>
        <pc:spChg chg="add mod">
          <ac:chgData name="Matthew Weber" userId="cb8fa425-774b-40a7-b0f2-d5b57e79fa6f" providerId="ADAL" clId="{416331A4-5993-4ABC-9964-79E951A960A4}" dt="2024-07-01T19:47:54.722" v="148"/>
          <ac:spMkLst>
            <pc:docMk/>
            <pc:sldMk cId="2846251533" sldId="260"/>
            <ac:spMk id="35" creationId="{B0D98DC1-E749-3625-CEF7-283A02F21C45}"/>
          </ac:spMkLst>
        </pc:spChg>
        <pc:spChg chg="add">
          <ac:chgData name="Matthew Weber" userId="cb8fa425-774b-40a7-b0f2-d5b57e79fa6f" providerId="ADAL" clId="{416331A4-5993-4ABC-9964-79E951A960A4}" dt="2024-07-01T19:47:56.823" v="149" actId="26606"/>
          <ac:spMkLst>
            <pc:docMk/>
            <pc:sldMk cId="2846251533" sldId="260"/>
            <ac:spMk id="40" creationId="{0E3596DD-156A-473E-9BB3-C6A29F7574E9}"/>
          </ac:spMkLst>
        </pc:spChg>
        <pc:spChg chg="add">
          <ac:chgData name="Matthew Weber" userId="cb8fa425-774b-40a7-b0f2-d5b57e79fa6f" providerId="ADAL" clId="{416331A4-5993-4ABC-9964-79E951A960A4}" dt="2024-07-01T19:47:56.823" v="149" actId="26606"/>
          <ac:spMkLst>
            <pc:docMk/>
            <pc:sldMk cId="2846251533" sldId="260"/>
            <ac:spMk id="42" creationId="{2C46C4D6-C474-4E92-B52E-944C1118F7B6}"/>
          </ac:spMkLst>
        </pc:spChg>
        <pc:grpChg chg="del">
          <ac:chgData name="Matthew Weber" userId="cb8fa425-774b-40a7-b0f2-d5b57e79fa6f" providerId="ADAL" clId="{416331A4-5993-4ABC-9964-79E951A960A4}" dt="2024-07-01T19:47:44.946" v="147" actId="478"/>
          <ac:grpSpMkLst>
            <pc:docMk/>
            <pc:sldMk cId="2846251533" sldId="260"/>
            <ac:grpSpMk id="4" creationId="{6FA23A0E-F7AA-FB62-F255-AE778F4B3225}"/>
          </ac:grpSpMkLst>
        </pc:grpChg>
        <pc:grpChg chg="add mod">
          <ac:chgData name="Matthew Weber" userId="cb8fa425-774b-40a7-b0f2-d5b57e79fa6f" providerId="ADAL" clId="{416331A4-5993-4ABC-9964-79E951A960A4}" dt="2024-07-01T19:48:01.891" v="150" actId="14100"/>
          <ac:grpSpMkLst>
            <pc:docMk/>
            <pc:sldMk cId="2846251533" sldId="260"/>
            <ac:grpSpMk id="7" creationId="{1F815B1C-9F82-F635-81A2-E53B34D803D2}"/>
          </ac:grpSpMkLst>
        </pc:grpChg>
        <pc:picChg chg="add mod">
          <ac:chgData name="Matthew Weber" userId="cb8fa425-774b-40a7-b0f2-d5b57e79fa6f" providerId="ADAL" clId="{416331A4-5993-4ABC-9964-79E951A960A4}" dt="2024-07-01T19:47:54.722" v="148"/>
          <ac:picMkLst>
            <pc:docMk/>
            <pc:sldMk cId="2846251533" sldId="260"/>
            <ac:picMk id="8" creationId="{0AC2847F-5EE7-3DA9-EDF3-EFD3B12883BE}"/>
          </ac:picMkLst>
        </pc:picChg>
      </pc:sldChg>
      <pc:sldChg chg="addSp delSp modSp mod">
        <pc:chgData name="Matthew Weber" userId="cb8fa425-774b-40a7-b0f2-d5b57e79fa6f" providerId="ADAL" clId="{416331A4-5993-4ABC-9964-79E951A960A4}" dt="2024-07-05T16:50:19.963" v="625" actId="20577"/>
        <pc:sldMkLst>
          <pc:docMk/>
          <pc:sldMk cId="2595567678" sldId="261"/>
        </pc:sldMkLst>
        <pc:spChg chg="mod">
          <ac:chgData name="Matthew Weber" userId="cb8fa425-774b-40a7-b0f2-d5b57e79fa6f" providerId="ADAL" clId="{416331A4-5993-4ABC-9964-79E951A960A4}" dt="2024-07-05T16:49:10.571" v="592" actId="1076"/>
          <ac:spMkLst>
            <pc:docMk/>
            <pc:sldMk cId="2595567678" sldId="261"/>
            <ac:spMk id="2" creationId="{51C08503-DA61-147C-F172-6AB2F4E1D578}"/>
          </ac:spMkLst>
        </pc:spChg>
        <pc:spChg chg="mod">
          <ac:chgData name="Matthew Weber" userId="cb8fa425-774b-40a7-b0f2-d5b57e79fa6f" providerId="ADAL" clId="{416331A4-5993-4ABC-9964-79E951A960A4}" dt="2024-07-05T16:50:19.963" v="625" actId="20577"/>
          <ac:spMkLst>
            <pc:docMk/>
            <pc:sldMk cId="2595567678" sldId="261"/>
            <ac:spMk id="3" creationId="{8F4C1733-6E4C-D12A-B536-419328C4EDAA}"/>
          </ac:spMkLst>
        </pc:spChg>
        <pc:spChg chg="add mod">
          <ac:chgData name="Matthew Weber" userId="cb8fa425-774b-40a7-b0f2-d5b57e79fa6f" providerId="ADAL" clId="{416331A4-5993-4ABC-9964-79E951A960A4}" dt="2024-07-01T19:50:03.071" v="165"/>
          <ac:spMkLst>
            <pc:docMk/>
            <pc:sldMk cId="2595567678" sldId="261"/>
            <ac:spMk id="6" creationId="{FDA27093-E9E8-601D-BA06-AB7ECF8A25A6}"/>
          </ac:spMkLst>
        </pc:spChg>
        <pc:spChg chg="add mod">
          <ac:chgData name="Matthew Weber" userId="cb8fa425-774b-40a7-b0f2-d5b57e79fa6f" providerId="ADAL" clId="{416331A4-5993-4ABC-9964-79E951A960A4}" dt="2024-07-01T19:50:36.118" v="174" actId="14100"/>
          <ac:spMkLst>
            <pc:docMk/>
            <pc:sldMk cId="2595567678" sldId="261"/>
            <ac:spMk id="11" creationId="{9201B8F1-C60D-3E13-E15E-E87943B1618A}"/>
          </ac:spMkLst>
        </pc:spChg>
        <pc:grpChg chg="add mod">
          <ac:chgData name="Matthew Weber" userId="cb8fa425-774b-40a7-b0f2-d5b57e79fa6f" providerId="ADAL" clId="{416331A4-5993-4ABC-9964-79E951A960A4}" dt="2024-07-01T19:50:26.527" v="170" actId="1076"/>
          <ac:grpSpMkLst>
            <pc:docMk/>
            <pc:sldMk cId="2595567678" sldId="261"/>
            <ac:grpSpMk id="4" creationId="{D1D509F5-4D95-119F-17C2-6124673FE6F4}"/>
          </ac:grpSpMkLst>
        </pc:grpChg>
        <pc:grpChg chg="del">
          <ac:chgData name="Matthew Weber" userId="cb8fa425-774b-40a7-b0f2-d5b57e79fa6f" providerId="ADAL" clId="{416331A4-5993-4ABC-9964-79E951A960A4}" dt="2024-07-01T19:49:48.795" v="164" actId="478"/>
          <ac:grpSpMkLst>
            <pc:docMk/>
            <pc:sldMk cId="2595567678" sldId="261"/>
            <ac:grpSpMk id="7" creationId="{A9B38DA0-A910-D14D-4E01-1D4C92F7C4AA}"/>
          </ac:grpSpMkLst>
        </pc:grpChg>
        <pc:picChg chg="add mod">
          <ac:chgData name="Matthew Weber" userId="cb8fa425-774b-40a7-b0f2-d5b57e79fa6f" providerId="ADAL" clId="{416331A4-5993-4ABC-9964-79E951A960A4}" dt="2024-07-01T19:50:03.071" v="165"/>
          <ac:picMkLst>
            <pc:docMk/>
            <pc:sldMk cId="2595567678" sldId="261"/>
            <ac:picMk id="5" creationId="{C217248B-CABB-A628-0669-AB8A6CFE2E60}"/>
          </ac:picMkLst>
        </pc:picChg>
      </pc:sldChg>
      <pc:sldChg chg="addSp delSp modSp mod">
        <pc:chgData name="Matthew Weber" userId="cb8fa425-774b-40a7-b0f2-d5b57e79fa6f" providerId="ADAL" clId="{416331A4-5993-4ABC-9964-79E951A960A4}" dt="2024-07-05T16:50:23.679" v="627" actId="20577"/>
        <pc:sldMkLst>
          <pc:docMk/>
          <pc:sldMk cId="3183407483" sldId="262"/>
        </pc:sldMkLst>
        <pc:spChg chg="mod">
          <ac:chgData name="Matthew Weber" userId="cb8fa425-774b-40a7-b0f2-d5b57e79fa6f" providerId="ADAL" clId="{416331A4-5993-4ABC-9964-79E951A960A4}" dt="2024-07-05T16:49:24.432" v="611" actId="14100"/>
          <ac:spMkLst>
            <pc:docMk/>
            <pc:sldMk cId="3183407483" sldId="262"/>
            <ac:spMk id="2" creationId="{51C08503-DA61-147C-F172-6AB2F4E1D578}"/>
          </ac:spMkLst>
        </pc:spChg>
        <pc:spChg chg="mod">
          <ac:chgData name="Matthew Weber" userId="cb8fa425-774b-40a7-b0f2-d5b57e79fa6f" providerId="ADAL" clId="{416331A4-5993-4ABC-9964-79E951A960A4}" dt="2024-07-05T16:50:23.679" v="627" actId="20577"/>
          <ac:spMkLst>
            <pc:docMk/>
            <pc:sldMk cId="3183407483" sldId="262"/>
            <ac:spMk id="3" creationId="{8F4C1733-6E4C-D12A-B536-419328C4EDAA}"/>
          </ac:spMkLst>
        </pc:spChg>
        <pc:spChg chg="add">
          <ac:chgData name="Matthew Weber" userId="cb8fa425-774b-40a7-b0f2-d5b57e79fa6f" providerId="ADAL" clId="{416331A4-5993-4ABC-9964-79E951A960A4}" dt="2024-07-02T13:12:10.490" v="175"/>
          <ac:spMkLst>
            <pc:docMk/>
            <pc:sldMk cId="3183407483" sldId="262"/>
            <ac:spMk id="7" creationId="{0CE00BF5-FD59-98A6-9965-E4D0BF425713}"/>
          </ac:spMkLst>
        </pc:spChg>
        <pc:spChg chg="add">
          <ac:chgData name="Matthew Weber" userId="cb8fa425-774b-40a7-b0f2-d5b57e79fa6f" providerId="ADAL" clId="{416331A4-5993-4ABC-9964-79E951A960A4}" dt="2024-07-02T13:12:10.490" v="175"/>
          <ac:spMkLst>
            <pc:docMk/>
            <pc:sldMk cId="3183407483" sldId="262"/>
            <ac:spMk id="8" creationId="{1A4D238D-D470-26AA-4C0E-E27A28D29252}"/>
          </ac:spMkLst>
        </pc:spChg>
        <pc:spChg chg="add mod">
          <ac:chgData name="Matthew Weber" userId="cb8fa425-774b-40a7-b0f2-d5b57e79fa6f" providerId="ADAL" clId="{416331A4-5993-4ABC-9964-79E951A960A4}" dt="2024-07-02T13:13:39.089" v="205" actId="1076"/>
          <ac:spMkLst>
            <pc:docMk/>
            <pc:sldMk cId="3183407483" sldId="262"/>
            <ac:spMk id="10" creationId="{14DF519F-C208-6664-1520-FD7815DEB471}"/>
          </ac:spMkLst>
        </pc:spChg>
        <pc:grpChg chg="del">
          <ac:chgData name="Matthew Weber" userId="cb8fa425-774b-40a7-b0f2-d5b57e79fa6f" providerId="ADAL" clId="{416331A4-5993-4ABC-9964-79E951A960A4}" dt="2024-07-02T13:12:43.027" v="178" actId="478"/>
          <ac:grpSpMkLst>
            <pc:docMk/>
            <pc:sldMk cId="3183407483" sldId="262"/>
            <ac:grpSpMk id="4" creationId="{87661991-24F6-B23C-2582-730658680274}"/>
          </ac:grpSpMkLst>
        </pc:grpChg>
        <pc:picChg chg="add mod">
          <ac:chgData name="Matthew Weber" userId="cb8fa425-774b-40a7-b0f2-d5b57e79fa6f" providerId="ADAL" clId="{416331A4-5993-4ABC-9964-79E951A960A4}" dt="2024-07-02T13:13:00.401" v="182" actId="1076"/>
          <ac:picMkLst>
            <pc:docMk/>
            <pc:sldMk cId="3183407483" sldId="262"/>
            <ac:picMk id="9" creationId="{194D4488-E087-472B-1A0F-8048AD5BA807}"/>
          </ac:picMkLst>
        </pc:picChg>
        <pc:picChg chg="add">
          <ac:chgData name="Matthew Weber" userId="cb8fa425-774b-40a7-b0f2-d5b57e79fa6f" providerId="ADAL" clId="{416331A4-5993-4ABC-9964-79E951A960A4}" dt="2024-07-02T13:12:10.490" v="175"/>
          <ac:picMkLst>
            <pc:docMk/>
            <pc:sldMk cId="3183407483" sldId="262"/>
            <ac:picMk id="2049" creationId="{4752A9B7-1301-1BFF-8F5E-EC74A4535228}"/>
          </ac:picMkLst>
        </pc:picChg>
      </pc:sldChg>
      <pc:sldChg chg="addSp delSp modSp new mod setBg">
        <pc:chgData name="Matthew Weber" userId="cb8fa425-774b-40a7-b0f2-d5b57e79fa6f" providerId="ADAL" clId="{416331A4-5993-4ABC-9964-79E951A960A4}" dt="2024-07-05T17:42:31.457" v="1978" actId="20577"/>
        <pc:sldMkLst>
          <pc:docMk/>
          <pc:sldMk cId="1355892443" sldId="263"/>
        </pc:sldMkLst>
        <pc:spChg chg="del">
          <ac:chgData name="Matthew Weber" userId="cb8fa425-774b-40a7-b0f2-d5b57e79fa6f" providerId="ADAL" clId="{416331A4-5993-4ABC-9964-79E951A960A4}" dt="2024-07-02T13:14:10.871" v="208" actId="478"/>
          <ac:spMkLst>
            <pc:docMk/>
            <pc:sldMk cId="1355892443" sldId="263"/>
            <ac:spMk id="2" creationId="{E86DADA9-7E03-1B77-BB53-847C56662AF6}"/>
          </ac:spMkLst>
        </pc:spChg>
        <pc:spChg chg="del">
          <ac:chgData name="Matthew Weber" userId="cb8fa425-774b-40a7-b0f2-d5b57e79fa6f" providerId="ADAL" clId="{416331A4-5993-4ABC-9964-79E951A960A4}" dt="2024-07-02T13:14:07.357" v="207" actId="478"/>
          <ac:spMkLst>
            <pc:docMk/>
            <pc:sldMk cId="1355892443" sldId="263"/>
            <ac:spMk id="3" creationId="{7C721AE4-3366-4708-A6B5-D6311C019B54}"/>
          </ac:spMkLst>
        </pc:spChg>
        <pc:spChg chg="add mod">
          <ac:chgData name="Matthew Weber" userId="cb8fa425-774b-40a7-b0f2-d5b57e79fa6f" providerId="ADAL" clId="{416331A4-5993-4ABC-9964-79E951A960A4}" dt="2024-07-05T16:50:51.132" v="650" actId="14100"/>
          <ac:spMkLst>
            <pc:docMk/>
            <pc:sldMk cId="1355892443" sldId="263"/>
            <ac:spMk id="4" creationId="{D41CD4A4-34F9-C2DF-2E96-BBC1E8A26D1A}"/>
          </ac:spMkLst>
        </pc:spChg>
        <pc:spChg chg="add mod">
          <ac:chgData name="Matthew Weber" userId="cb8fa425-774b-40a7-b0f2-d5b57e79fa6f" providerId="ADAL" clId="{416331A4-5993-4ABC-9964-79E951A960A4}" dt="2024-07-05T17:42:31.457" v="1978" actId="20577"/>
          <ac:spMkLst>
            <pc:docMk/>
            <pc:sldMk cId="1355892443" sldId="263"/>
            <ac:spMk id="5" creationId="{A396B25C-6CA6-8604-7851-0C719FDF0968}"/>
          </ac:spMkLst>
        </pc:spChg>
        <pc:spChg chg="add mod">
          <ac:chgData name="Matthew Weber" userId="cb8fa425-774b-40a7-b0f2-d5b57e79fa6f" providerId="ADAL" clId="{416331A4-5993-4ABC-9964-79E951A960A4}" dt="2024-07-02T13:15:26.829" v="218" actId="113"/>
          <ac:spMkLst>
            <pc:docMk/>
            <pc:sldMk cId="1355892443" sldId="263"/>
            <ac:spMk id="6" creationId="{7A1B54FB-901E-1329-0206-4243DAD2AAA2}"/>
          </ac:spMkLst>
        </pc:spChg>
        <pc:spChg chg="add mod">
          <ac:chgData name="Matthew Weber" userId="cb8fa425-774b-40a7-b0f2-d5b57e79fa6f" providerId="ADAL" clId="{416331A4-5993-4ABC-9964-79E951A960A4}" dt="2024-07-05T17:42:05.879" v="1964" actId="1076"/>
          <ac:spMkLst>
            <pc:docMk/>
            <pc:sldMk cId="1355892443" sldId="263"/>
            <ac:spMk id="8" creationId="{ACE3DD40-6EB0-E387-2AC2-67F2C428EAE8}"/>
          </ac:spMkLst>
        </pc:spChg>
        <pc:spChg chg="add mod">
          <ac:chgData name="Matthew Weber" userId="cb8fa425-774b-40a7-b0f2-d5b57e79fa6f" providerId="ADAL" clId="{416331A4-5993-4ABC-9964-79E951A960A4}" dt="2024-07-02T13:15:26.829" v="218" actId="113"/>
          <ac:spMkLst>
            <pc:docMk/>
            <pc:sldMk cId="1355892443" sldId="263"/>
            <ac:spMk id="12" creationId="{A949F5A0-DB8E-C20C-00E9-581721AB278C}"/>
          </ac:spMkLst>
        </pc:spChg>
        <pc:spChg chg="add mod">
          <ac:chgData name="Matthew Weber" userId="cb8fa425-774b-40a7-b0f2-d5b57e79fa6f" providerId="ADAL" clId="{416331A4-5993-4ABC-9964-79E951A960A4}" dt="2024-07-02T13:17:24.190" v="238"/>
          <ac:spMkLst>
            <pc:docMk/>
            <pc:sldMk cId="1355892443" sldId="263"/>
            <ac:spMk id="15" creationId="{8FBF9081-809F-3C15-02DA-243EFE602856}"/>
          </ac:spMkLst>
        </pc:spChg>
        <pc:spChg chg="add mod">
          <ac:chgData name="Matthew Weber" userId="cb8fa425-774b-40a7-b0f2-d5b57e79fa6f" providerId="ADAL" clId="{416331A4-5993-4ABC-9964-79E951A960A4}" dt="2024-07-02T13:17:24.190" v="238"/>
          <ac:spMkLst>
            <pc:docMk/>
            <pc:sldMk cId="1355892443" sldId="263"/>
            <ac:spMk id="16" creationId="{91AB19ED-143A-1DBB-1E44-43860069DDFD}"/>
          </ac:spMkLst>
        </pc:spChg>
        <pc:spChg chg="add mod">
          <ac:chgData name="Matthew Weber" userId="cb8fa425-774b-40a7-b0f2-d5b57e79fa6f" providerId="ADAL" clId="{416331A4-5993-4ABC-9964-79E951A960A4}" dt="2024-07-02T13:17:56.512" v="251" actId="1076"/>
          <ac:spMkLst>
            <pc:docMk/>
            <pc:sldMk cId="1355892443" sldId="263"/>
            <ac:spMk id="17" creationId="{92611AB1-9545-7560-C8B8-D99A14CA0584}"/>
          </ac:spMkLst>
        </pc:spChg>
        <pc:spChg chg="add">
          <ac:chgData name="Matthew Weber" userId="cb8fa425-774b-40a7-b0f2-d5b57e79fa6f" providerId="ADAL" clId="{416331A4-5993-4ABC-9964-79E951A960A4}" dt="2024-07-02T13:17:29.511" v="240" actId="26606"/>
          <ac:spMkLst>
            <pc:docMk/>
            <pc:sldMk cId="1355892443" sldId="263"/>
            <ac:spMk id="22" creationId="{0E3596DD-156A-473E-9BB3-C6A29F7574E9}"/>
          </ac:spMkLst>
        </pc:spChg>
        <pc:spChg chg="add">
          <ac:chgData name="Matthew Weber" userId="cb8fa425-774b-40a7-b0f2-d5b57e79fa6f" providerId="ADAL" clId="{416331A4-5993-4ABC-9964-79E951A960A4}" dt="2024-07-02T13:17:29.511" v="240" actId="26606"/>
          <ac:spMkLst>
            <pc:docMk/>
            <pc:sldMk cId="1355892443" sldId="263"/>
            <ac:spMk id="24" creationId="{2C46C4D6-C474-4E92-B52E-944C1118F7B6}"/>
          </ac:spMkLst>
        </pc:spChg>
        <pc:grpChg chg="add mod">
          <ac:chgData name="Matthew Weber" userId="cb8fa425-774b-40a7-b0f2-d5b57e79fa6f" providerId="ADAL" clId="{416331A4-5993-4ABC-9964-79E951A960A4}" dt="2024-07-02T13:15:24.034" v="217" actId="113"/>
          <ac:grpSpMkLst>
            <pc:docMk/>
            <pc:sldMk cId="1355892443" sldId="263"/>
            <ac:grpSpMk id="7" creationId="{305CE334-7F51-D6E8-804F-9C378DAE2E77}"/>
          </ac:grpSpMkLst>
        </pc:grpChg>
        <pc:grpChg chg="add del mod">
          <ac:chgData name="Matthew Weber" userId="cb8fa425-774b-40a7-b0f2-d5b57e79fa6f" providerId="ADAL" clId="{416331A4-5993-4ABC-9964-79E951A960A4}" dt="2024-07-05T17:02:58.070" v="826" actId="478"/>
          <ac:grpSpMkLst>
            <pc:docMk/>
            <pc:sldMk cId="1355892443" sldId="263"/>
            <ac:grpSpMk id="13" creationId="{ABC30E07-A77C-A0C1-3EB9-6473540658D3}"/>
          </ac:grpSpMkLst>
        </pc:grpChg>
        <pc:picChg chg="add mod modCrop">
          <ac:chgData name="Matthew Weber" userId="cb8fa425-774b-40a7-b0f2-d5b57e79fa6f" providerId="ADAL" clId="{416331A4-5993-4ABC-9964-79E951A960A4}" dt="2024-07-05T17:06:40.933" v="851" actId="732"/>
          <ac:picMkLst>
            <pc:docMk/>
            <pc:sldMk cId="1355892443" sldId="263"/>
            <ac:picMk id="3" creationId="{D2060EE5-1932-9815-381A-6279F1F8EB6E}"/>
          </ac:picMkLst>
        </pc:picChg>
        <pc:picChg chg="add mod modCrop">
          <ac:chgData name="Matthew Weber" userId="cb8fa425-774b-40a7-b0f2-d5b57e79fa6f" providerId="ADAL" clId="{416331A4-5993-4ABC-9964-79E951A960A4}" dt="2024-07-05T17:41:32.760" v="1951" actId="1076"/>
          <ac:picMkLst>
            <pc:docMk/>
            <pc:sldMk cId="1355892443" sldId="263"/>
            <ac:picMk id="7" creationId="{09022F99-182F-8252-A6A8-8520DED84B7C}"/>
          </ac:picMkLst>
        </pc:picChg>
        <pc:picChg chg="add mod">
          <ac:chgData name="Matthew Weber" userId="cb8fa425-774b-40a7-b0f2-d5b57e79fa6f" providerId="ADAL" clId="{416331A4-5993-4ABC-9964-79E951A960A4}" dt="2024-07-02T13:17:24.190" v="238"/>
          <ac:picMkLst>
            <pc:docMk/>
            <pc:sldMk cId="1355892443" sldId="263"/>
            <ac:picMk id="14" creationId="{1D8DEEB5-A909-BD10-039C-96A8D3912FBB}"/>
          </ac:picMkLst>
        </pc:picChg>
      </pc:sldChg>
      <pc:sldChg chg="addSp delSp modSp new mod setBg">
        <pc:chgData name="Matthew Weber" userId="cb8fa425-774b-40a7-b0f2-d5b57e79fa6f" providerId="ADAL" clId="{416331A4-5993-4ABC-9964-79E951A960A4}" dt="2024-07-05T17:42:51.550" v="1986" actId="20577"/>
        <pc:sldMkLst>
          <pc:docMk/>
          <pc:sldMk cId="1147741241" sldId="264"/>
        </pc:sldMkLst>
        <pc:spChg chg="del">
          <ac:chgData name="Matthew Weber" userId="cb8fa425-774b-40a7-b0f2-d5b57e79fa6f" providerId="ADAL" clId="{416331A4-5993-4ABC-9964-79E951A960A4}" dt="2024-07-02T13:18:47.345" v="260" actId="478"/>
          <ac:spMkLst>
            <pc:docMk/>
            <pc:sldMk cId="1147741241" sldId="264"/>
            <ac:spMk id="2" creationId="{73BC1EA7-8819-8098-5FD8-81A139EBA0F1}"/>
          </ac:spMkLst>
        </pc:spChg>
        <pc:spChg chg="del">
          <ac:chgData name="Matthew Weber" userId="cb8fa425-774b-40a7-b0f2-d5b57e79fa6f" providerId="ADAL" clId="{416331A4-5993-4ABC-9964-79E951A960A4}" dt="2024-07-02T13:18:46.222" v="259" actId="478"/>
          <ac:spMkLst>
            <pc:docMk/>
            <pc:sldMk cId="1147741241" sldId="264"/>
            <ac:spMk id="3" creationId="{CB619907-657F-B0A0-3C69-0286C505E2CD}"/>
          </ac:spMkLst>
        </pc:spChg>
        <pc:spChg chg="add mod">
          <ac:chgData name="Matthew Weber" userId="cb8fa425-774b-40a7-b0f2-d5b57e79fa6f" providerId="ADAL" clId="{416331A4-5993-4ABC-9964-79E951A960A4}" dt="2024-07-05T17:10:03.962" v="1017" actId="14100"/>
          <ac:spMkLst>
            <pc:docMk/>
            <pc:sldMk cId="1147741241" sldId="264"/>
            <ac:spMk id="4" creationId="{65ECD87A-DCCD-81F9-88EB-D08778CDAE02}"/>
          </ac:spMkLst>
        </pc:spChg>
        <pc:spChg chg="add mod">
          <ac:chgData name="Matthew Weber" userId="cb8fa425-774b-40a7-b0f2-d5b57e79fa6f" providerId="ADAL" clId="{416331A4-5993-4ABC-9964-79E951A960A4}" dt="2024-07-05T17:42:46.623" v="1984" actId="20577"/>
          <ac:spMkLst>
            <pc:docMk/>
            <pc:sldMk cId="1147741241" sldId="264"/>
            <ac:spMk id="5" creationId="{7AF545DB-22B2-2F93-3A67-F3BE21C798E1}"/>
          </ac:spMkLst>
        </pc:spChg>
        <pc:spChg chg="add mod">
          <ac:chgData name="Matthew Weber" userId="cb8fa425-774b-40a7-b0f2-d5b57e79fa6f" providerId="ADAL" clId="{416331A4-5993-4ABC-9964-79E951A960A4}" dt="2024-07-05T17:42:51.550" v="1986" actId="20577"/>
          <ac:spMkLst>
            <pc:docMk/>
            <pc:sldMk cId="1147741241" sldId="264"/>
            <ac:spMk id="7" creationId="{7E0B46D4-7339-3517-E166-CD22A449359B}"/>
          </ac:spMkLst>
        </pc:spChg>
        <pc:spChg chg="add">
          <ac:chgData name="Matthew Weber" userId="cb8fa425-774b-40a7-b0f2-d5b57e79fa6f" providerId="ADAL" clId="{416331A4-5993-4ABC-9964-79E951A960A4}" dt="2024-07-02T13:19:54.969" v="270" actId="26606"/>
          <ac:spMkLst>
            <pc:docMk/>
            <pc:sldMk cId="1147741241" sldId="264"/>
            <ac:spMk id="13" creationId="{0E3596DD-156A-473E-9BB3-C6A29F7574E9}"/>
          </ac:spMkLst>
        </pc:spChg>
        <pc:spChg chg="add">
          <ac:chgData name="Matthew Weber" userId="cb8fa425-774b-40a7-b0f2-d5b57e79fa6f" providerId="ADAL" clId="{416331A4-5993-4ABC-9964-79E951A960A4}" dt="2024-07-02T13:19:54.969" v="270" actId="26606"/>
          <ac:spMkLst>
            <pc:docMk/>
            <pc:sldMk cId="1147741241" sldId="264"/>
            <ac:spMk id="15" creationId="{2C46C4D6-C474-4E92-B52E-944C1118F7B6}"/>
          </ac:spMkLst>
        </pc:spChg>
        <pc:grpChg chg="add mod">
          <ac:chgData name="Matthew Weber" userId="cb8fa425-774b-40a7-b0f2-d5b57e79fa6f" providerId="ADAL" clId="{416331A4-5993-4ABC-9964-79E951A960A4}" dt="2024-07-02T13:20:05.506" v="272" actId="1076"/>
          <ac:grpSpMkLst>
            <pc:docMk/>
            <pc:sldMk cId="1147741241" sldId="264"/>
            <ac:grpSpMk id="6" creationId="{47208367-E610-622F-83C6-2793003132C3}"/>
          </ac:grpSpMkLst>
        </pc:grpChg>
        <pc:picChg chg="add mod">
          <ac:chgData name="Matthew Weber" userId="cb8fa425-774b-40a7-b0f2-d5b57e79fa6f" providerId="ADAL" clId="{416331A4-5993-4ABC-9964-79E951A960A4}" dt="2024-07-02T13:19:52.346" v="269"/>
          <ac:picMkLst>
            <pc:docMk/>
            <pc:sldMk cId="1147741241" sldId="264"/>
            <ac:picMk id="8" creationId="{42F8D71E-9AF7-06DD-93F5-A16550E5E87D}"/>
          </ac:picMkLst>
        </pc:picChg>
      </pc:sldChg>
      <pc:sldChg chg="addSp delSp modSp new del mod">
        <pc:chgData name="Matthew Weber" userId="cb8fa425-774b-40a7-b0f2-d5b57e79fa6f" providerId="ADAL" clId="{416331A4-5993-4ABC-9964-79E951A960A4}" dt="2024-07-05T17:19:35.679" v="1208" actId="2696"/>
        <pc:sldMkLst>
          <pc:docMk/>
          <pc:sldMk cId="1905982395" sldId="265"/>
        </pc:sldMkLst>
        <pc:spChg chg="del">
          <ac:chgData name="Matthew Weber" userId="cb8fa425-774b-40a7-b0f2-d5b57e79fa6f" providerId="ADAL" clId="{416331A4-5993-4ABC-9964-79E951A960A4}" dt="2024-07-02T13:20:21.059" v="277" actId="478"/>
          <ac:spMkLst>
            <pc:docMk/>
            <pc:sldMk cId="1905982395" sldId="265"/>
            <ac:spMk id="2" creationId="{4E512163-F871-77F3-BF05-E52C676D4AAD}"/>
          </ac:spMkLst>
        </pc:spChg>
        <pc:spChg chg="del">
          <ac:chgData name="Matthew Weber" userId="cb8fa425-774b-40a7-b0f2-d5b57e79fa6f" providerId="ADAL" clId="{416331A4-5993-4ABC-9964-79E951A960A4}" dt="2024-07-02T13:20:22.093" v="278" actId="478"/>
          <ac:spMkLst>
            <pc:docMk/>
            <pc:sldMk cId="1905982395" sldId="265"/>
            <ac:spMk id="3" creationId="{6964B493-3A65-89F1-1E9C-CF1FE91B8C41}"/>
          </ac:spMkLst>
        </pc:spChg>
        <pc:spChg chg="add mod">
          <ac:chgData name="Matthew Weber" userId="cb8fa425-774b-40a7-b0f2-d5b57e79fa6f" providerId="ADAL" clId="{416331A4-5993-4ABC-9964-79E951A960A4}" dt="2024-07-05T17:10:23.704" v="1037" actId="14100"/>
          <ac:spMkLst>
            <pc:docMk/>
            <pc:sldMk cId="1905982395" sldId="265"/>
            <ac:spMk id="4" creationId="{106FA897-14B7-0696-B57E-54FE6FD0FE6C}"/>
          </ac:spMkLst>
        </pc:spChg>
        <pc:spChg chg="add mod">
          <ac:chgData name="Matthew Weber" userId="cb8fa425-774b-40a7-b0f2-d5b57e79fa6f" providerId="ADAL" clId="{416331A4-5993-4ABC-9964-79E951A960A4}" dt="2024-07-05T17:11:02.043" v="1040" actId="20577"/>
          <ac:spMkLst>
            <pc:docMk/>
            <pc:sldMk cId="1905982395" sldId="265"/>
            <ac:spMk id="5" creationId="{AE1135AD-1466-6B57-32A6-2675874FFC97}"/>
          </ac:spMkLst>
        </pc:spChg>
      </pc:sldChg>
      <pc:sldChg chg="addSp delSp modSp new del mod">
        <pc:chgData name="Matthew Weber" userId="cb8fa425-774b-40a7-b0f2-d5b57e79fa6f" providerId="ADAL" clId="{416331A4-5993-4ABC-9964-79E951A960A4}" dt="2024-07-05T17:20:28.069" v="1221" actId="2696"/>
        <pc:sldMkLst>
          <pc:docMk/>
          <pc:sldMk cId="582507142" sldId="266"/>
        </pc:sldMkLst>
        <pc:spChg chg="del">
          <ac:chgData name="Matthew Weber" userId="cb8fa425-774b-40a7-b0f2-d5b57e79fa6f" providerId="ADAL" clId="{416331A4-5993-4ABC-9964-79E951A960A4}" dt="2024-07-02T13:22:52.406" v="295" actId="478"/>
          <ac:spMkLst>
            <pc:docMk/>
            <pc:sldMk cId="582507142" sldId="266"/>
            <ac:spMk id="2" creationId="{0FBC3D0D-B0C9-E25A-520F-69A0601B1497}"/>
          </ac:spMkLst>
        </pc:spChg>
        <pc:spChg chg="del">
          <ac:chgData name="Matthew Weber" userId="cb8fa425-774b-40a7-b0f2-d5b57e79fa6f" providerId="ADAL" clId="{416331A4-5993-4ABC-9964-79E951A960A4}" dt="2024-07-02T13:22:54.166" v="296" actId="478"/>
          <ac:spMkLst>
            <pc:docMk/>
            <pc:sldMk cId="582507142" sldId="266"/>
            <ac:spMk id="3" creationId="{F280E55F-A7EF-8A03-1914-892FF0FD2CC5}"/>
          </ac:spMkLst>
        </pc:spChg>
        <pc:spChg chg="add mod">
          <ac:chgData name="Matthew Weber" userId="cb8fa425-774b-40a7-b0f2-d5b57e79fa6f" providerId="ADAL" clId="{416331A4-5993-4ABC-9964-79E951A960A4}" dt="2024-07-05T17:15:27.332" v="1165" actId="14100"/>
          <ac:spMkLst>
            <pc:docMk/>
            <pc:sldMk cId="582507142" sldId="266"/>
            <ac:spMk id="4" creationId="{5FD03C18-095E-B1EA-6CA6-7E8302E6FBA5}"/>
          </ac:spMkLst>
        </pc:spChg>
        <pc:spChg chg="add mod">
          <ac:chgData name="Matthew Weber" userId="cb8fa425-774b-40a7-b0f2-d5b57e79fa6f" providerId="ADAL" clId="{416331A4-5993-4ABC-9964-79E951A960A4}" dt="2024-07-05T17:12:40.893" v="1077" actId="20577"/>
          <ac:spMkLst>
            <pc:docMk/>
            <pc:sldMk cId="582507142" sldId="266"/>
            <ac:spMk id="5" creationId="{3E374B41-9A91-C4A2-85A9-241EF7F2BF1B}"/>
          </ac:spMkLst>
        </pc:spChg>
        <pc:spChg chg="add mod">
          <ac:chgData name="Matthew Weber" userId="cb8fa425-774b-40a7-b0f2-d5b57e79fa6f" providerId="ADAL" clId="{416331A4-5993-4ABC-9964-79E951A960A4}" dt="2024-07-02T13:24:40.163" v="310"/>
          <ac:spMkLst>
            <pc:docMk/>
            <pc:sldMk cId="582507142" sldId="266"/>
            <ac:spMk id="8" creationId="{ABA6A881-85BB-9C61-AE72-0AA82773444D}"/>
          </ac:spMkLst>
        </pc:spChg>
        <pc:spChg chg="add mod">
          <ac:chgData name="Matthew Weber" userId="cb8fa425-774b-40a7-b0f2-d5b57e79fa6f" providerId="ADAL" clId="{416331A4-5993-4ABC-9964-79E951A960A4}" dt="2024-07-02T13:24:40.163" v="310"/>
          <ac:spMkLst>
            <pc:docMk/>
            <pc:sldMk cId="582507142" sldId="266"/>
            <ac:spMk id="9" creationId="{8B4F5173-1581-7E89-C855-1E4CDDC48DE8}"/>
          </ac:spMkLst>
        </pc:spChg>
        <pc:spChg chg="add mod">
          <ac:chgData name="Matthew Weber" userId="cb8fa425-774b-40a7-b0f2-d5b57e79fa6f" providerId="ADAL" clId="{416331A4-5993-4ABC-9964-79E951A960A4}" dt="2024-07-02T13:25:11.601" v="317" actId="14100"/>
          <ac:spMkLst>
            <pc:docMk/>
            <pc:sldMk cId="582507142" sldId="266"/>
            <ac:spMk id="10" creationId="{253B0986-C7FC-4FFB-7679-6D2AE8E1711E}"/>
          </ac:spMkLst>
        </pc:spChg>
        <pc:grpChg chg="add mod">
          <ac:chgData name="Matthew Weber" userId="cb8fa425-774b-40a7-b0f2-d5b57e79fa6f" providerId="ADAL" clId="{416331A4-5993-4ABC-9964-79E951A960A4}" dt="2024-07-02T13:25:00.179" v="313" actId="1076"/>
          <ac:grpSpMkLst>
            <pc:docMk/>
            <pc:sldMk cId="582507142" sldId="266"/>
            <ac:grpSpMk id="6" creationId="{904D9E93-6ED9-3FBF-371E-96621EFD434D}"/>
          </ac:grpSpMkLst>
        </pc:grpChg>
        <pc:picChg chg="add mod">
          <ac:chgData name="Matthew Weber" userId="cb8fa425-774b-40a7-b0f2-d5b57e79fa6f" providerId="ADAL" clId="{416331A4-5993-4ABC-9964-79E951A960A4}" dt="2024-07-02T13:24:40.163" v="310"/>
          <ac:picMkLst>
            <pc:docMk/>
            <pc:sldMk cId="582507142" sldId="266"/>
            <ac:picMk id="7" creationId="{685F067C-8358-E7B3-2655-8E388F80AD1B}"/>
          </ac:picMkLst>
        </pc:picChg>
      </pc:sldChg>
      <pc:sldChg chg="addSp delSp modSp new del mod">
        <pc:chgData name="Matthew Weber" userId="cb8fa425-774b-40a7-b0f2-d5b57e79fa6f" providerId="ADAL" clId="{416331A4-5993-4ABC-9964-79E951A960A4}" dt="2024-07-05T17:22:45" v="1225" actId="2696"/>
        <pc:sldMkLst>
          <pc:docMk/>
          <pc:sldMk cId="1829635972" sldId="267"/>
        </pc:sldMkLst>
        <pc:spChg chg="del">
          <ac:chgData name="Matthew Weber" userId="cb8fa425-774b-40a7-b0f2-d5b57e79fa6f" providerId="ADAL" clId="{416331A4-5993-4ABC-9964-79E951A960A4}" dt="2024-07-02T13:25:25.330" v="320" actId="478"/>
          <ac:spMkLst>
            <pc:docMk/>
            <pc:sldMk cId="1829635972" sldId="267"/>
            <ac:spMk id="2" creationId="{6BE2E58D-151F-0E78-906F-3FC175798E4F}"/>
          </ac:spMkLst>
        </pc:spChg>
        <pc:spChg chg="del">
          <ac:chgData name="Matthew Weber" userId="cb8fa425-774b-40a7-b0f2-d5b57e79fa6f" providerId="ADAL" clId="{416331A4-5993-4ABC-9964-79E951A960A4}" dt="2024-07-02T13:25:24.410" v="319" actId="478"/>
          <ac:spMkLst>
            <pc:docMk/>
            <pc:sldMk cId="1829635972" sldId="267"/>
            <ac:spMk id="3" creationId="{DA6E1688-0277-C702-861D-27250CECA058}"/>
          </ac:spMkLst>
        </pc:spChg>
        <pc:spChg chg="add mod">
          <ac:chgData name="Matthew Weber" userId="cb8fa425-774b-40a7-b0f2-d5b57e79fa6f" providerId="ADAL" clId="{416331A4-5993-4ABC-9964-79E951A960A4}" dt="2024-07-05T17:16:07.726" v="1186" actId="1076"/>
          <ac:spMkLst>
            <pc:docMk/>
            <pc:sldMk cId="1829635972" sldId="267"/>
            <ac:spMk id="4" creationId="{4BD809D0-3CF7-B740-F43A-7FF4D08ECED6}"/>
          </ac:spMkLst>
        </pc:spChg>
        <pc:spChg chg="add mod">
          <ac:chgData name="Matthew Weber" userId="cb8fa425-774b-40a7-b0f2-d5b57e79fa6f" providerId="ADAL" clId="{416331A4-5993-4ABC-9964-79E951A960A4}" dt="2024-07-05T17:22:39.455" v="1224" actId="20577"/>
          <ac:spMkLst>
            <pc:docMk/>
            <pc:sldMk cId="1829635972" sldId="267"/>
            <ac:spMk id="5" creationId="{CA89866C-3BF7-6603-E578-79FB619E9BD0}"/>
          </ac:spMkLst>
        </pc:spChg>
      </pc:sldChg>
      <pc:sldChg chg="addSp delSp modSp new mod setBg">
        <pc:chgData name="Matthew Weber" userId="cb8fa425-774b-40a7-b0f2-d5b57e79fa6f" providerId="ADAL" clId="{416331A4-5993-4ABC-9964-79E951A960A4}" dt="2024-07-05T17:48:23.518" v="2178" actId="20577"/>
        <pc:sldMkLst>
          <pc:docMk/>
          <pc:sldMk cId="379908706" sldId="268"/>
        </pc:sldMkLst>
        <pc:spChg chg="del">
          <ac:chgData name="Matthew Weber" userId="cb8fa425-774b-40a7-b0f2-d5b57e79fa6f" providerId="ADAL" clId="{416331A4-5993-4ABC-9964-79E951A960A4}" dt="2024-07-02T13:27:53.631" v="334" actId="478"/>
          <ac:spMkLst>
            <pc:docMk/>
            <pc:sldMk cId="379908706" sldId="268"/>
            <ac:spMk id="2" creationId="{FB14BF8B-5130-AC03-99A9-79BA671A5A0D}"/>
          </ac:spMkLst>
        </pc:spChg>
        <pc:spChg chg="del">
          <ac:chgData name="Matthew Weber" userId="cb8fa425-774b-40a7-b0f2-d5b57e79fa6f" providerId="ADAL" clId="{416331A4-5993-4ABC-9964-79E951A960A4}" dt="2024-07-02T13:27:52.636" v="333" actId="478"/>
          <ac:spMkLst>
            <pc:docMk/>
            <pc:sldMk cId="379908706" sldId="268"/>
            <ac:spMk id="3" creationId="{2D6D17E8-DA94-5258-0763-305A2EA32718}"/>
          </ac:spMkLst>
        </pc:spChg>
        <pc:spChg chg="add mod">
          <ac:chgData name="Matthew Weber" userId="cb8fa425-774b-40a7-b0f2-d5b57e79fa6f" providerId="ADAL" clId="{416331A4-5993-4ABC-9964-79E951A960A4}" dt="2024-07-05T17:13:51.722" v="1115" actId="14100"/>
          <ac:spMkLst>
            <pc:docMk/>
            <pc:sldMk cId="379908706" sldId="268"/>
            <ac:spMk id="4" creationId="{076D41CE-76A3-070D-B989-515DB646B705}"/>
          </ac:spMkLst>
        </pc:spChg>
        <pc:spChg chg="add mod">
          <ac:chgData name="Matthew Weber" userId="cb8fa425-774b-40a7-b0f2-d5b57e79fa6f" providerId="ADAL" clId="{416331A4-5993-4ABC-9964-79E951A960A4}" dt="2024-07-05T17:47:36.329" v="2161" actId="20577"/>
          <ac:spMkLst>
            <pc:docMk/>
            <pc:sldMk cId="379908706" sldId="268"/>
            <ac:spMk id="5" creationId="{3D0DD78E-535D-B2F4-A757-B2D9C78E1DD1}"/>
          </ac:spMkLst>
        </pc:spChg>
        <pc:spChg chg="add mod">
          <ac:chgData name="Matthew Weber" userId="cb8fa425-774b-40a7-b0f2-d5b57e79fa6f" providerId="ADAL" clId="{416331A4-5993-4ABC-9964-79E951A960A4}" dt="2024-07-02T13:29:27.502" v="342"/>
          <ac:spMkLst>
            <pc:docMk/>
            <pc:sldMk cId="379908706" sldId="268"/>
            <ac:spMk id="8" creationId="{3635A859-674C-B4B6-A624-BF1051FDE1D6}"/>
          </ac:spMkLst>
        </pc:spChg>
        <pc:spChg chg="add mod">
          <ac:chgData name="Matthew Weber" userId="cb8fa425-774b-40a7-b0f2-d5b57e79fa6f" providerId="ADAL" clId="{416331A4-5993-4ABC-9964-79E951A960A4}" dt="2024-07-02T13:29:27.502" v="342"/>
          <ac:spMkLst>
            <pc:docMk/>
            <pc:sldMk cId="379908706" sldId="268"/>
            <ac:spMk id="9" creationId="{46EB0E87-3E04-9C2C-545F-ED63345061CC}"/>
          </ac:spMkLst>
        </pc:spChg>
        <pc:spChg chg="add mod">
          <ac:chgData name="Matthew Weber" userId="cb8fa425-774b-40a7-b0f2-d5b57e79fa6f" providerId="ADAL" clId="{416331A4-5993-4ABC-9964-79E951A960A4}" dt="2024-07-05T17:48:20.063" v="2176" actId="20577"/>
          <ac:spMkLst>
            <pc:docMk/>
            <pc:sldMk cId="379908706" sldId="268"/>
            <ac:spMk id="10" creationId="{DDF40054-374F-F452-5280-2779E26AE702}"/>
          </ac:spMkLst>
        </pc:spChg>
        <pc:spChg chg="add mod">
          <ac:chgData name="Matthew Weber" userId="cb8fa425-774b-40a7-b0f2-d5b57e79fa6f" providerId="ADAL" clId="{416331A4-5993-4ABC-9964-79E951A960A4}" dt="2024-07-02T13:29:45.724" v="345"/>
          <ac:spMkLst>
            <pc:docMk/>
            <pc:sldMk cId="379908706" sldId="268"/>
            <ac:spMk id="13" creationId="{B75B9181-5B92-644E-8C86-6EB9D31D62CA}"/>
          </ac:spMkLst>
        </pc:spChg>
        <pc:spChg chg="add mod">
          <ac:chgData name="Matthew Weber" userId="cb8fa425-774b-40a7-b0f2-d5b57e79fa6f" providerId="ADAL" clId="{416331A4-5993-4ABC-9964-79E951A960A4}" dt="2024-07-05T17:48:23.518" v="2178" actId="20577"/>
          <ac:spMkLst>
            <pc:docMk/>
            <pc:sldMk cId="379908706" sldId="268"/>
            <ac:spMk id="14" creationId="{FA047969-4588-D1ED-EDB3-D8BFB55554F3}"/>
          </ac:spMkLst>
        </pc:spChg>
        <pc:spChg chg="add">
          <ac:chgData name="Matthew Weber" userId="cb8fa425-774b-40a7-b0f2-d5b57e79fa6f" providerId="ADAL" clId="{416331A4-5993-4ABC-9964-79E951A960A4}" dt="2024-07-02T13:29:58.403" v="348" actId="26606"/>
          <ac:spMkLst>
            <pc:docMk/>
            <pc:sldMk cId="379908706" sldId="268"/>
            <ac:spMk id="19" creationId="{F35DB090-93B5-4581-8D71-BB3839684BFF}"/>
          </ac:spMkLst>
        </pc:spChg>
        <pc:spChg chg="add">
          <ac:chgData name="Matthew Weber" userId="cb8fa425-774b-40a7-b0f2-d5b57e79fa6f" providerId="ADAL" clId="{416331A4-5993-4ABC-9964-79E951A960A4}" dt="2024-07-02T13:29:58.403" v="348" actId="26606"/>
          <ac:spMkLst>
            <pc:docMk/>
            <pc:sldMk cId="379908706" sldId="268"/>
            <ac:spMk id="21" creationId="{A0DE92DF-4769-4DE9-93FD-EE31271850CA}"/>
          </ac:spMkLst>
        </pc:spChg>
        <pc:grpChg chg="add mod">
          <ac:chgData name="Matthew Weber" userId="cb8fa425-774b-40a7-b0f2-d5b57e79fa6f" providerId="ADAL" clId="{416331A4-5993-4ABC-9964-79E951A960A4}" dt="2024-07-02T13:30:57.732" v="371" actId="1076"/>
          <ac:grpSpMkLst>
            <pc:docMk/>
            <pc:sldMk cId="379908706" sldId="268"/>
            <ac:grpSpMk id="6" creationId="{CEBD8203-D0B7-6633-20F1-0BBA42268121}"/>
          </ac:grpSpMkLst>
        </pc:grpChg>
        <pc:grpChg chg="add mod">
          <ac:chgData name="Matthew Weber" userId="cb8fa425-774b-40a7-b0f2-d5b57e79fa6f" providerId="ADAL" clId="{416331A4-5993-4ABC-9964-79E951A960A4}" dt="2024-07-02T13:30:16.825" v="352" actId="14100"/>
          <ac:grpSpMkLst>
            <pc:docMk/>
            <pc:sldMk cId="379908706" sldId="268"/>
            <ac:grpSpMk id="11" creationId="{C3FA085B-4830-311E-45D5-1CFC014F7493}"/>
          </ac:grpSpMkLst>
        </pc:grpChg>
        <pc:picChg chg="add mod">
          <ac:chgData name="Matthew Weber" userId="cb8fa425-774b-40a7-b0f2-d5b57e79fa6f" providerId="ADAL" clId="{416331A4-5993-4ABC-9964-79E951A960A4}" dt="2024-07-02T13:29:27.502" v="342"/>
          <ac:picMkLst>
            <pc:docMk/>
            <pc:sldMk cId="379908706" sldId="268"/>
            <ac:picMk id="7" creationId="{B3C7C0B0-86E3-D4CC-E965-61900223C1BC}"/>
          </ac:picMkLst>
        </pc:picChg>
        <pc:picChg chg="add mod">
          <ac:chgData name="Matthew Weber" userId="cb8fa425-774b-40a7-b0f2-d5b57e79fa6f" providerId="ADAL" clId="{416331A4-5993-4ABC-9964-79E951A960A4}" dt="2024-07-02T13:29:45.724" v="345"/>
          <ac:picMkLst>
            <pc:docMk/>
            <pc:sldMk cId="379908706" sldId="268"/>
            <ac:picMk id="12" creationId="{AA916F0F-D1E4-21DF-7953-431B62046989}"/>
          </ac:picMkLst>
        </pc:picChg>
      </pc:sldChg>
      <pc:sldChg chg="addSp delSp modSp new mod setBg">
        <pc:chgData name="Matthew Weber" userId="cb8fa425-774b-40a7-b0f2-d5b57e79fa6f" providerId="ADAL" clId="{416331A4-5993-4ABC-9964-79E951A960A4}" dt="2024-07-05T17:48:40.368" v="2186" actId="14100"/>
        <pc:sldMkLst>
          <pc:docMk/>
          <pc:sldMk cId="665995654" sldId="269"/>
        </pc:sldMkLst>
        <pc:spChg chg="del">
          <ac:chgData name="Matthew Weber" userId="cb8fa425-774b-40a7-b0f2-d5b57e79fa6f" providerId="ADAL" clId="{416331A4-5993-4ABC-9964-79E951A960A4}" dt="2024-07-02T13:32:44.947" v="374" actId="478"/>
          <ac:spMkLst>
            <pc:docMk/>
            <pc:sldMk cId="665995654" sldId="269"/>
            <ac:spMk id="2" creationId="{BE22ACA3-E34A-551D-4227-9F442D48B6C9}"/>
          </ac:spMkLst>
        </pc:spChg>
        <pc:spChg chg="del">
          <ac:chgData name="Matthew Weber" userId="cb8fa425-774b-40a7-b0f2-d5b57e79fa6f" providerId="ADAL" clId="{416331A4-5993-4ABC-9964-79E951A960A4}" dt="2024-07-02T13:32:43.742" v="373" actId="478"/>
          <ac:spMkLst>
            <pc:docMk/>
            <pc:sldMk cId="665995654" sldId="269"/>
            <ac:spMk id="3" creationId="{A8267F65-6AF1-E774-CD0E-0C27C93B1AEE}"/>
          </ac:spMkLst>
        </pc:spChg>
        <pc:spChg chg="add mod">
          <ac:chgData name="Matthew Weber" userId="cb8fa425-774b-40a7-b0f2-d5b57e79fa6f" providerId="ADAL" clId="{416331A4-5993-4ABC-9964-79E951A960A4}" dt="2024-07-05T17:14:35.779" v="1138" actId="14100"/>
          <ac:spMkLst>
            <pc:docMk/>
            <pc:sldMk cId="665995654" sldId="269"/>
            <ac:spMk id="4" creationId="{9E5F1471-65BB-8F20-076C-32DEF2B68C92}"/>
          </ac:spMkLst>
        </pc:spChg>
        <pc:spChg chg="add mod">
          <ac:chgData name="Matthew Weber" userId="cb8fa425-774b-40a7-b0f2-d5b57e79fa6f" providerId="ADAL" clId="{416331A4-5993-4ABC-9964-79E951A960A4}" dt="2024-07-05T17:48:30.889" v="2180" actId="20577"/>
          <ac:spMkLst>
            <pc:docMk/>
            <pc:sldMk cId="665995654" sldId="269"/>
            <ac:spMk id="5" creationId="{9F2E546D-2D7F-EF7F-0E83-FF8F5B224DFF}"/>
          </ac:spMkLst>
        </pc:spChg>
        <pc:spChg chg="add mod">
          <ac:chgData name="Matthew Weber" userId="cb8fa425-774b-40a7-b0f2-d5b57e79fa6f" providerId="ADAL" clId="{416331A4-5993-4ABC-9964-79E951A960A4}" dt="2024-07-05T17:48:40.368" v="2186" actId="14100"/>
          <ac:spMkLst>
            <pc:docMk/>
            <pc:sldMk cId="665995654" sldId="269"/>
            <ac:spMk id="8" creationId="{6E086CDC-CB4F-A38C-A18E-1D30BBB0C9FD}"/>
          </ac:spMkLst>
        </pc:spChg>
        <pc:spChg chg="add">
          <ac:chgData name="Matthew Weber" userId="cb8fa425-774b-40a7-b0f2-d5b57e79fa6f" providerId="ADAL" clId="{416331A4-5993-4ABC-9964-79E951A960A4}" dt="2024-07-02T13:33:22.899" v="382" actId="26606"/>
          <ac:spMkLst>
            <pc:docMk/>
            <pc:sldMk cId="665995654" sldId="269"/>
            <ac:spMk id="13" creationId="{0E3596DD-156A-473E-9BB3-C6A29F7574E9}"/>
          </ac:spMkLst>
        </pc:spChg>
        <pc:spChg chg="add">
          <ac:chgData name="Matthew Weber" userId="cb8fa425-774b-40a7-b0f2-d5b57e79fa6f" providerId="ADAL" clId="{416331A4-5993-4ABC-9964-79E951A960A4}" dt="2024-07-02T13:33:22.899" v="382" actId="26606"/>
          <ac:spMkLst>
            <pc:docMk/>
            <pc:sldMk cId="665995654" sldId="269"/>
            <ac:spMk id="15" creationId="{2C46C4D6-C474-4E92-B52E-944C1118F7B6}"/>
          </ac:spMkLst>
        </pc:spChg>
        <pc:grpChg chg="add mod">
          <ac:chgData name="Matthew Weber" userId="cb8fa425-774b-40a7-b0f2-d5b57e79fa6f" providerId="ADAL" clId="{416331A4-5993-4ABC-9964-79E951A960A4}" dt="2024-07-02T13:33:22.899" v="382" actId="26606"/>
          <ac:grpSpMkLst>
            <pc:docMk/>
            <pc:sldMk cId="665995654" sldId="269"/>
            <ac:grpSpMk id="6" creationId="{A7FEF86A-9A05-3E2E-098C-69CDE5581E09}"/>
          </ac:grpSpMkLst>
        </pc:grpChg>
        <pc:picChg chg="add mod">
          <ac:chgData name="Matthew Weber" userId="cb8fa425-774b-40a7-b0f2-d5b57e79fa6f" providerId="ADAL" clId="{416331A4-5993-4ABC-9964-79E951A960A4}" dt="2024-07-02T13:33:20.875" v="381"/>
          <ac:picMkLst>
            <pc:docMk/>
            <pc:sldMk cId="665995654" sldId="269"/>
            <ac:picMk id="7" creationId="{064BA555-C76F-F87C-4D2A-D24460FA8C6E}"/>
          </ac:picMkLst>
        </pc:picChg>
      </pc:sldChg>
      <pc:sldChg chg="add del">
        <pc:chgData name="Matthew Weber" userId="cb8fa425-774b-40a7-b0f2-d5b57e79fa6f" providerId="ADAL" clId="{416331A4-5993-4ABC-9964-79E951A960A4}" dt="2024-07-05T17:14:15.866" v="1120" actId="2696"/>
        <pc:sldMkLst>
          <pc:docMk/>
          <pc:sldMk cId="1678771448" sldId="270"/>
        </pc:sldMkLst>
      </pc:sldChg>
      <pc:sldChg chg="addSp delSp modSp new mod">
        <pc:chgData name="Matthew Weber" userId="cb8fa425-774b-40a7-b0f2-d5b57e79fa6f" providerId="ADAL" clId="{416331A4-5993-4ABC-9964-79E951A960A4}" dt="2024-07-05T16:47:11.294" v="530" actId="27636"/>
        <pc:sldMkLst>
          <pc:docMk/>
          <pc:sldMk cId="2599780578" sldId="271"/>
        </pc:sldMkLst>
        <pc:spChg chg="mod">
          <ac:chgData name="Matthew Weber" userId="cb8fa425-774b-40a7-b0f2-d5b57e79fa6f" providerId="ADAL" clId="{416331A4-5993-4ABC-9964-79E951A960A4}" dt="2024-07-05T16:46:20.692" v="521" actId="14100"/>
          <ac:spMkLst>
            <pc:docMk/>
            <pc:sldMk cId="2599780578" sldId="271"/>
            <ac:spMk id="2" creationId="{E96338DF-9608-300E-1E3D-66E372EBA0B3}"/>
          </ac:spMkLst>
        </pc:spChg>
        <pc:spChg chg="del">
          <ac:chgData name="Matthew Weber" userId="cb8fa425-774b-40a7-b0f2-d5b57e79fa6f" providerId="ADAL" clId="{416331A4-5993-4ABC-9964-79E951A960A4}" dt="2024-07-05T16:46:22.056" v="522" actId="478"/>
          <ac:spMkLst>
            <pc:docMk/>
            <pc:sldMk cId="2599780578" sldId="271"/>
            <ac:spMk id="3" creationId="{4C7DBC68-640B-794D-FE7B-4702AE10A535}"/>
          </ac:spMkLst>
        </pc:spChg>
        <pc:spChg chg="add mod">
          <ac:chgData name="Matthew Weber" userId="cb8fa425-774b-40a7-b0f2-d5b57e79fa6f" providerId="ADAL" clId="{416331A4-5993-4ABC-9964-79E951A960A4}" dt="2024-07-05T16:47:11.294" v="530" actId="27636"/>
          <ac:spMkLst>
            <pc:docMk/>
            <pc:sldMk cId="2599780578" sldId="271"/>
            <ac:spMk id="4" creationId="{283FA86B-B780-6B62-ABC7-1E39A3461217}"/>
          </ac:spMkLst>
        </pc:spChg>
      </pc:sldChg>
      <pc:sldChg chg="addSp delSp modSp new del mod">
        <pc:chgData name="Matthew Weber" userId="cb8fa425-774b-40a7-b0f2-d5b57e79fa6f" providerId="ADAL" clId="{416331A4-5993-4ABC-9964-79E951A960A4}" dt="2024-07-05T17:03:34.898" v="831" actId="2696"/>
        <pc:sldMkLst>
          <pc:docMk/>
          <pc:sldMk cId="3153784992" sldId="272"/>
        </pc:sldMkLst>
        <pc:spChg chg="mod">
          <ac:chgData name="Matthew Weber" userId="cb8fa425-774b-40a7-b0f2-d5b57e79fa6f" providerId="ADAL" clId="{416331A4-5993-4ABC-9964-79E951A960A4}" dt="2024-07-05T17:03:02.075" v="828"/>
          <ac:spMkLst>
            <pc:docMk/>
            <pc:sldMk cId="3153784992" sldId="272"/>
            <ac:spMk id="6" creationId="{82C07FA3-F405-67A3-85C8-381BA5309340}"/>
          </ac:spMkLst>
        </pc:spChg>
        <pc:spChg chg="mod">
          <ac:chgData name="Matthew Weber" userId="cb8fa425-774b-40a7-b0f2-d5b57e79fa6f" providerId="ADAL" clId="{416331A4-5993-4ABC-9964-79E951A960A4}" dt="2024-07-05T17:03:02.075" v="828"/>
          <ac:spMkLst>
            <pc:docMk/>
            <pc:sldMk cId="3153784992" sldId="272"/>
            <ac:spMk id="7" creationId="{BD487FA0-0612-4540-5346-BD19A0B4E452}"/>
          </ac:spMkLst>
        </pc:spChg>
        <pc:spChg chg="mod">
          <ac:chgData name="Matthew Weber" userId="cb8fa425-774b-40a7-b0f2-d5b57e79fa6f" providerId="ADAL" clId="{416331A4-5993-4ABC-9964-79E951A960A4}" dt="2024-07-05T17:03:02.075" v="828"/>
          <ac:spMkLst>
            <pc:docMk/>
            <pc:sldMk cId="3153784992" sldId="272"/>
            <ac:spMk id="8" creationId="{8E667236-3346-2A6B-BF13-728E91B31180}"/>
          </ac:spMkLst>
        </pc:spChg>
        <pc:grpChg chg="add del mod">
          <ac:chgData name="Matthew Weber" userId="cb8fa425-774b-40a7-b0f2-d5b57e79fa6f" providerId="ADAL" clId="{416331A4-5993-4ABC-9964-79E951A960A4}" dt="2024-07-05T17:03:31.593" v="830" actId="478"/>
          <ac:grpSpMkLst>
            <pc:docMk/>
            <pc:sldMk cId="3153784992" sldId="272"/>
            <ac:grpSpMk id="4" creationId="{8C65F104-092E-54CD-2DBA-207F7174D1D7}"/>
          </ac:grpSpMkLst>
        </pc:grpChg>
        <pc:picChg chg="mod">
          <ac:chgData name="Matthew Weber" userId="cb8fa425-774b-40a7-b0f2-d5b57e79fa6f" providerId="ADAL" clId="{416331A4-5993-4ABC-9964-79E951A960A4}" dt="2024-07-05T17:03:02.075" v="828"/>
          <ac:picMkLst>
            <pc:docMk/>
            <pc:sldMk cId="3153784992" sldId="272"/>
            <ac:picMk id="5" creationId="{613C2432-BCFB-F0C4-4687-5BF495C2B73B}"/>
          </ac:picMkLst>
        </pc:picChg>
      </pc:sldChg>
      <pc:sldChg chg="addSp modSp add mod">
        <pc:chgData name="Matthew Weber" userId="cb8fa425-774b-40a7-b0f2-d5b57e79fa6f" providerId="ADAL" clId="{416331A4-5993-4ABC-9964-79E951A960A4}" dt="2024-07-05T17:42:37.327" v="1980" actId="20577"/>
        <pc:sldMkLst>
          <pc:docMk/>
          <pc:sldMk cId="97877984" sldId="273"/>
        </pc:sldMkLst>
        <pc:spChg chg="mod">
          <ac:chgData name="Matthew Weber" userId="cb8fa425-774b-40a7-b0f2-d5b57e79fa6f" providerId="ADAL" clId="{416331A4-5993-4ABC-9964-79E951A960A4}" dt="2024-07-05T17:42:37.327" v="1980" actId="20577"/>
          <ac:spMkLst>
            <pc:docMk/>
            <pc:sldMk cId="97877984" sldId="273"/>
            <ac:spMk id="5" creationId="{A396B25C-6CA6-8604-7851-0C719FDF0968}"/>
          </ac:spMkLst>
        </pc:spChg>
        <pc:spChg chg="mod">
          <ac:chgData name="Matthew Weber" userId="cb8fa425-774b-40a7-b0f2-d5b57e79fa6f" providerId="ADAL" clId="{416331A4-5993-4ABC-9964-79E951A960A4}" dt="2024-07-05T17:12:07.181" v="1071" actId="14100"/>
          <ac:spMkLst>
            <pc:docMk/>
            <pc:sldMk cId="97877984" sldId="273"/>
            <ac:spMk id="6" creationId="{576C197F-29C6-F58E-842D-8A10FD58AA26}"/>
          </ac:spMkLst>
        </pc:spChg>
        <pc:spChg chg="mod">
          <ac:chgData name="Matthew Weber" userId="cb8fa425-774b-40a7-b0f2-d5b57e79fa6f" providerId="ADAL" clId="{416331A4-5993-4ABC-9964-79E951A960A4}" dt="2024-07-05T17:03:37.503" v="832"/>
          <ac:spMkLst>
            <pc:docMk/>
            <pc:sldMk cId="97877984" sldId="273"/>
            <ac:spMk id="7" creationId="{7CEC398A-9B55-E1B4-EEDF-A313FD428C72}"/>
          </ac:spMkLst>
        </pc:spChg>
        <pc:spChg chg="mod">
          <ac:chgData name="Matthew Weber" userId="cb8fa425-774b-40a7-b0f2-d5b57e79fa6f" providerId="ADAL" clId="{416331A4-5993-4ABC-9964-79E951A960A4}" dt="2024-07-05T17:42:14.705" v="1966" actId="20577"/>
          <ac:spMkLst>
            <pc:docMk/>
            <pc:sldMk cId="97877984" sldId="273"/>
            <ac:spMk id="8" creationId="{54659FC9-515C-20A3-506C-52435F73E5F6}"/>
          </ac:spMkLst>
        </pc:spChg>
        <pc:grpChg chg="add mod">
          <ac:chgData name="Matthew Weber" userId="cb8fa425-774b-40a7-b0f2-d5b57e79fa6f" providerId="ADAL" clId="{416331A4-5993-4ABC-9964-79E951A960A4}" dt="2024-07-05T17:03:37.503" v="832"/>
          <ac:grpSpMkLst>
            <pc:docMk/>
            <pc:sldMk cId="97877984" sldId="273"/>
            <ac:grpSpMk id="2" creationId="{99C111FD-3D91-BD25-E28E-F87F51E0F0A2}"/>
          </ac:grpSpMkLst>
        </pc:grpChg>
        <pc:picChg chg="mod">
          <ac:chgData name="Matthew Weber" userId="cb8fa425-774b-40a7-b0f2-d5b57e79fa6f" providerId="ADAL" clId="{416331A4-5993-4ABC-9964-79E951A960A4}" dt="2024-07-05T17:03:37.503" v="832"/>
          <ac:picMkLst>
            <pc:docMk/>
            <pc:sldMk cId="97877984" sldId="273"/>
            <ac:picMk id="3" creationId="{35DB604E-E0AE-FF3D-7F1A-D4E4B369082B}"/>
          </ac:picMkLst>
        </pc:picChg>
      </pc:sldChg>
      <pc:sldChg chg="addSp delSp modSp add mod">
        <pc:chgData name="Matthew Weber" userId="cb8fa425-774b-40a7-b0f2-d5b57e79fa6f" providerId="ADAL" clId="{416331A4-5993-4ABC-9964-79E951A960A4}" dt="2024-07-05T17:44:23.861" v="2017" actId="1076"/>
        <pc:sldMkLst>
          <pc:docMk/>
          <pc:sldMk cId="89935044" sldId="274"/>
        </pc:sldMkLst>
        <pc:spChg chg="add mod">
          <ac:chgData name="Matthew Weber" userId="cb8fa425-774b-40a7-b0f2-d5b57e79fa6f" providerId="ADAL" clId="{416331A4-5993-4ABC-9964-79E951A960A4}" dt="2024-07-05T17:43:55.625" v="1995" actId="1582"/>
          <ac:spMkLst>
            <pc:docMk/>
            <pc:sldMk cId="89935044" sldId="274"/>
            <ac:spMk id="3" creationId="{0848F5D0-E5E6-5DF5-C4A5-BCB6008169B8}"/>
          </ac:spMkLst>
        </pc:spChg>
        <pc:spChg chg="mod">
          <ac:chgData name="Matthew Weber" userId="cb8fa425-774b-40a7-b0f2-d5b57e79fa6f" providerId="ADAL" clId="{416331A4-5993-4ABC-9964-79E951A960A4}" dt="2024-07-05T17:44:07.538" v="2006" actId="20577"/>
          <ac:spMkLst>
            <pc:docMk/>
            <pc:sldMk cId="89935044" sldId="274"/>
            <ac:spMk id="5" creationId="{7AF545DB-22B2-2F93-3A67-F3BE21C798E1}"/>
          </ac:spMkLst>
        </pc:spChg>
        <pc:spChg chg="add mod">
          <ac:chgData name="Matthew Weber" userId="cb8fa425-774b-40a7-b0f2-d5b57e79fa6f" providerId="ADAL" clId="{416331A4-5993-4ABC-9964-79E951A960A4}" dt="2024-07-05T17:44:23.861" v="2017" actId="1076"/>
          <ac:spMkLst>
            <pc:docMk/>
            <pc:sldMk cId="89935044" sldId="274"/>
            <ac:spMk id="9" creationId="{B516A34F-CF55-40BA-4615-9BEBA08AB2C8}"/>
          </ac:spMkLst>
        </pc:spChg>
        <pc:grpChg chg="del">
          <ac:chgData name="Matthew Weber" userId="cb8fa425-774b-40a7-b0f2-d5b57e79fa6f" providerId="ADAL" clId="{416331A4-5993-4ABC-9964-79E951A960A4}" dt="2024-07-05T17:19:13.226" v="1205" actId="478"/>
          <ac:grpSpMkLst>
            <pc:docMk/>
            <pc:sldMk cId="89935044" sldId="274"/>
            <ac:grpSpMk id="6" creationId="{47208367-E610-622F-83C6-2793003132C3}"/>
          </ac:grpSpMkLst>
        </pc:grpChg>
        <pc:picChg chg="add mod">
          <ac:chgData name="Matthew Weber" userId="cb8fa425-774b-40a7-b0f2-d5b57e79fa6f" providerId="ADAL" clId="{416331A4-5993-4ABC-9964-79E951A960A4}" dt="2024-07-05T17:43:28.687" v="1990" actId="1076"/>
          <ac:picMkLst>
            <pc:docMk/>
            <pc:sldMk cId="89935044" sldId="274"/>
            <ac:picMk id="2" creationId="{B57D86A3-812E-E039-6FE5-6AC1CD5457DD}"/>
          </ac:picMkLst>
        </pc:picChg>
      </pc:sldChg>
      <pc:sldChg chg="delSp add del mod">
        <pc:chgData name="Matthew Weber" userId="cb8fa425-774b-40a7-b0f2-d5b57e79fa6f" providerId="ADAL" clId="{416331A4-5993-4ABC-9964-79E951A960A4}" dt="2024-07-05T17:19:05.661" v="1203" actId="2696"/>
        <pc:sldMkLst>
          <pc:docMk/>
          <pc:sldMk cId="2492901011" sldId="274"/>
        </pc:sldMkLst>
        <pc:grpChg chg="del">
          <ac:chgData name="Matthew Weber" userId="cb8fa425-774b-40a7-b0f2-d5b57e79fa6f" providerId="ADAL" clId="{416331A4-5993-4ABC-9964-79E951A960A4}" dt="2024-07-05T17:18:47.555" v="1202" actId="478"/>
          <ac:grpSpMkLst>
            <pc:docMk/>
            <pc:sldMk cId="2492901011" sldId="274"/>
            <ac:grpSpMk id="6" creationId="{47208367-E610-622F-83C6-2793003132C3}"/>
          </ac:grpSpMkLst>
        </pc:grpChg>
      </pc:sldChg>
      <pc:sldChg chg="addSp modSp add mod">
        <pc:chgData name="Matthew Weber" userId="cb8fa425-774b-40a7-b0f2-d5b57e79fa6f" providerId="ADAL" clId="{416331A4-5993-4ABC-9964-79E951A960A4}" dt="2024-07-05T17:44:37.475" v="2023" actId="20577"/>
        <pc:sldMkLst>
          <pc:docMk/>
          <pc:sldMk cId="700994117" sldId="275"/>
        </pc:sldMkLst>
        <pc:spChg chg="mod">
          <ac:chgData name="Matthew Weber" userId="cb8fa425-774b-40a7-b0f2-d5b57e79fa6f" providerId="ADAL" clId="{416331A4-5993-4ABC-9964-79E951A960A4}" dt="2024-07-05T17:20:02.237" v="1216" actId="1076"/>
          <ac:spMkLst>
            <pc:docMk/>
            <pc:sldMk cId="700994117" sldId="275"/>
            <ac:spMk id="4" creationId="{65ECD87A-DCCD-81F9-88EB-D08778CDAE02}"/>
          </ac:spMkLst>
        </pc:spChg>
        <pc:spChg chg="mod">
          <ac:chgData name="Matthew Weber" userId="cb8fa425-774b-40a7-b0f2-d5b57e79fa6f" providerId="ADAL" clId="{416331A4-5993-4ABC-9964-79E951A960A4}" dt="2024-07-05T17:44:33.074" v="2021" actId="20577"/>
          <ac:spMkLst>
            <pc:docMk/>
            <pc:sldMk cId="700994117" sldId="275"/>
            <ac:spMk id="5" creationId="{7AF545DB-22B2-2F93-3A67-F3BE21C798E1}"/>
          </ac:spMkLst>
        </pc:spChg>
        <pc:spChg chg="mod">
          <ac:chgData name="Matthew Weber" userId="cb8fa425-774b-40a7-b0f2-d5b57e79fa6f" providerId="ADAL" clId="{416331A4-5993-4ABC-9964-79E951A960A4}" dt="2024-07-05T17:20:21.578" v="1220"/>
          <ac:spMkLst>
            <pc:docMk/>
            <pc:sldMk cId="700994117" sldId="275"/>
            <ac:spMk id="6" creationId="{F55F4DD8-6C03-EDFB-5782-9294CD2B2432}"/>
          </ac:spMkLst>
        </pc:spChg>
        <pc:spChg chg="mod">
          <ac:chgData name="Matthew Weber" userId="cb8fa425-774b-40a7-b0f2-d5b57e79fa6f" providerId="ADAL" clId="{416331A4-5993-4ABC-9964-79E951A960A4}" dt="2024-07-05T17:20:21.578" v="1220"/>
          <ac:spMkLst>
            <pc:docMk/>
            <pc:sldMk cId="700994117" sldId="275"/>
            <ac:spMk id="7" creationId="{0C71A56E-52B3-7343-3E9A-2C615E6111FD}"/>
          </ac:spMkLst>
        </pc:spChg>
        <pc:spChg chg="mod">
          <ac:chgData name="Matthew Weber" userId="cb8fa425-774b-40a7-b0f2-d5b57e79fa6f" providerId="ADAL" clId="{416331A4-5993-4ABC-9964-79E951A960A4}" dt="2024-07-05T17:44:37.475" v="2023" actId="20577"/>
          <ac:spMkLst>
            <pc:docMk/>
            <pc:sldMk cId="700994117" sldId="275"/>
            <ac:spMk id="8" creationId="{450DED88-A674-849F-2535-EE321E66AD21}"/>
          </ac:spMkLst>
        </pc:spChg>
        <pc:grpChg chg="add mod">
          <ac:chgData name="Matthew Weber" userId="cb8fa425-774b-40a7-b0f2-d5b57e79fa6f" providerId="ADAL" clId="{416331A4-5993-4ABC-9964-79E951A960A4}" dt="2024-07-05T17:20:21.578" v="1220"/>
          <ac:grpSpMkLst>
            <pc:docMk/>
            <pc:sldMk cId="700994117" sldId="275"/>
            <ac:grpSpMk id="2" creationId="{198D4108-AB94-0FBF-B289-C41F05253E5C}"/>
          </ac:grpSpMkLst>
        </pc:grpChg>
        <pc:picChg chg="mod">
          <ac:chgData name="Matthew Weber" userId="cb8fa425-774b-40a7-b0f2-d5b57e79fa6f" providerId="ADAL" clId="{416331A4-5993-4ABC-9964-79E951A960A4}" dt="2024-07-05T17:20:21.578" v="1220"/>
          <ac:picMkLst>
            <pc:docMk/>
            <pc:sldMk cId="700994117" sldId="275"/>
            <ac:picMk id="3" creationId="{5FEF8D02-11BA-19E6-CA46-F09DF087697D}"/>
          </ac:picMkLst>
        </pc:picChg>
      </pc:sldChg>
      <pc:sldChg chg="addSp delSp modSp add mod">
        <pc:chgData name="Matthew Weber" userId="cb8fa425-774b-40a7-b0f2-d5b57e79fa6f" providerId="ADAL" clId="{416331A4-5993-4ABC-9964-79E951A960A4}" dt="2024-07-09T18:19:47.704" v="3458" actId="26606"/>
        <pc:sldMkLst>
          <pc:docMk/>
          <pc:sldMk cId="1480053670" sldId="276"/>
        </pc:sldMkLst>
        <pc:spChg chg="mod">
          <ac:chgData name="Matthew Weber" userId="cb8fa425-774b-40a7-b0f2-d5b57e79fa6f" providerId="ADAL" clId="{416331A4-5993-4ABC-9964-79E951A960A4}" dt="2024-07-09T18:19:47.704" v="3458" actId="26606"/>
          <ac:spMkLst>
            <pc:docMk/>
            <pc:sldMk cId="1480053670" sldId="276"/>
            <ac:spMk id="4" creationId="{65ECD87A-DCCD-81F9-88EB-D08778CDAE02}"/>
          </ac:spMkLst>
        </pc:spChg>
        <pc:spChg chg="mod">
          <ac:chgData name="Matthew Weber" userId="cb8fa425-774b-40a7-b0f2-d5b57e79fa6f" providerId="ADAL" clId="{416331A4-5993-4ABC-9964-79E951A960A4}" dt="2024-07-09T18:19:47.704" v="3458" actId="26606"/>
          <ac:spMkLst>
            <pc:docMk/>
            <pc:sldMk cId="1480053670" sldId="276"/>
            <ac:spMk id="5" creationId="{7AF545DB-22B2-2F93-3A67-F3BE21C798E1}"/>
          </ac:spMkLst>
        </pc:spChg>
        <pc:spChg chg="add del mod topLvl">
          <ac:chgData name="Matthew Weber" userId="cb8fa425-774b-40a7-b0f2-d5b57e79fa6f" providerId="ADAL" clId="{416331A4-5993-4ABC-9964-79E951A960A4}" dt="2024-07-05T17:23:44.829" v="1230" actId="478"/>
          <ac:spMkLst>
            <pc:docMk/>
            <pc:sldMk cId="1480053670" sldId="276"/>
            <ac:spMk id="11" creationId="{7D578FD5-7B71-B8EE-6D74-F937986CFEC7}"/>
          </ac:spMkLst>
        </pc:spChg>
        <pc:spChg chg="del">
          <ac:chgData name="Matthew Weber" userId="cb8fa425-774b-40a7-b0f2-d5b57e79fa6f" providerId="ADAL" clId="{416331A4-5993-4ABC-9964-79E951A960A4}" dt="2024-07-09T18:19:47.704" v="3458" actId="26606"/>
          <ac:spMkLst>
            <pc:docMk/>
            <pc:sldMk cId="1480053670" sldId="276"/>
            <ac:spMk id="13" creationId="{0E3596DD-156A-473E-9BB3-C6A29F7574E9}"/>
          </ac:spMkLst>
        </pc:spChg>
        <pc:spChg chg="add mod">
          <ac:chgData name="Matthew Weber" userId="cb8fa425-774b-40a7-b0f2-d5b57e79fa6f" providerId="ADAL" clId="{416331A4-5993-4ABC-9964-79E951A960A4}" dt="2024-07-05T17:46:44.136" v="2122" actId="164"/>
          <ac:spMkLst>
            <pc:docMk/>
            <pc:sldMk cId="1480053670" sldId="276"/>
            <ac:spMk id="14" creationId="{8466459A-40FD-866B-24AC-2FFEDB129689}"/>
          </ac:spMkLst>
        </pc:spChg>
        <pc:spChg chg="del">
          <ac:chgData name="Matthew Weber" userId="cb8fa425-774b-40a7-b0f2-d5b57e79fa6f" providerId="ADAL" clId="{416331A4-5993-4ABC-9964-79E951A960A4}" dt="2024-07-09T18:19:47.704" v="3458" actId="26606"/>
          <ac:spMkLst>
            <pc:docMk/>
            <pc:sldMk cId="1480053670" sldId="276"/>
            <ac:spMk id="15" creationId="{2C46C4D6-C474-4E92-B52E-944C1118F7B6}"/>
          </ac:spMkLst>
        </pc:spChg>
        <pc:spChg chg="add mod">
          <ac:chgData name="Matthew Weber" userId="cb8fa425-774b-40a7-b0f2-d5b57e79fa6f" providerId="ADAL" clId="{416331A4-5993-4ABC-9964-79E951A960A4}" dt="2024-07-05T17:46:44.136" v="2122" actId="164"/>
          <ac:spMkLst>
            <pc:docMk/>
            <pc:sldMk cId="1480053670" sldId="276"/>
            <ac:spMk id="16" creationId="{EA16C04C-D9E3-C2E6-EA44-7CA07A75D972}"/>
          </ac:spMkLst>
        </pc:spChg>
        <pc:spChg chg="add del mod">
          <ac:chgData name="Matthew Weber" userId="cb8fa425-774b-40a7-b0f2-d5b57e79fa6f" providerId="ADAL" clId="{416331A4-5993-4ABC-9964-79E951A960A4}" dt="2024-07-09T18:19:39.972" v="3456" actId="478"/>
          <ac:spMkLst>
            <pc:docMk/>
            <pc:sldMk cId="1480053670" sldId="276"/>
            <ac:spMk id="18" creationId="{B068F90F-CE10-14D2-9FD0-1863479F22E7}"/>
          </ac:spMkLst>
        </pc:spChg>
        <pc:spChg chg="add del mod">
          <ac:chgData name="Matthew Weber" userId="cb8fa425-774b-40a7-b0f2-d5b57e79fa6f" providerId="ADAL" clId="{416331A4-5993-4ABC-9964-79E951A960A4}" dt="2024-07-09T18:19:38.132" v="3455" actId="478"/>
          <ac:spMkLst>
            <pc:docMk/>
            <pc:sldMk cId="1480053670" sldId="276"/>
            <ac:spMk id="19" creationId="{E4F679C2-A836-71B9-3B09-142ED302B78C}"/>
          </ac:spMkLst>
        </pc:spChg>
        <pc:spChg chg="add">
          <ac:chgData name="Matthew Weber" userId="cb8fa425-774b-40a7-b0f2-d5b57e79fa6f" providerId="ADAL" clId="{416331A4-5993-4ABC-9964-79E951A960A4}" dt="2024-07-09T18:19:47.704" v="3458" actId="26606"/>
          <ac:spMkLst>
            <pc:docMk/>
            <pc:sldMk cId="1480053670" sldId="276"/>
            <ac:spMk id="3079" creationId="{0E3596DD-156A-473E-9BB3-C6A29F7574E9}"/>
          </ac:spMkLst>
        </pc:spChg>
        <pc:spChg chg="add">
          <ac:chgData name="Matthew Weber" userId="cb8fa425-774b-40a7-b0f2-d5b57e79fa6f" providerId="ADAL" clId="{416331A4-5993-4ABC-9964-79E951A960A4}" dt="2024-07-09T18:19:47.704" v="3458" actId="26606"/>
          <ac:spMkLst>
            <pc:docMk/>
            <pc:sldMk cId="1480053670" sldId="276"/>
            <ac:spMk id="3081" creationId="{2C46C4D6-C474-4E92-B52E-944C1118F7B6}"/>
          </ac:spMkLst>
        </pc:spChg>
        <pc:grpChg chg="del">
          <ac:chgData name="Matthew Weber" userId="cb8fa425-774b-40a7-b0f2-d5b57e79fa6f" providerId="ADAL" clId="{416331A4-5993-4ABC-9964-79E951A960A4}" dt="2024-07-05T17:22:29.999" v="1223" actId="478"/>
          <ac:grpSpMkLst>
            <pc:docMk/>
            <pc:sldMk cId="1480053670" sldId="276"/>
            <ac:grpSpMk id="2" creationId="{198D4108-AB94-0FBF-B289-C41F05253E5C}"/>
          </ac:grpSpMkLst>
        </pc:grpChg>
        <pc:grpChg chg="add del mod">
          <ac:chgData name="Matthew Weber" userId="cb8fa425-774b-40a7-b0f2-d5b57e79fa6f" providerId="ADAL" clId="{416331A4-5993-4ABC-9964-79E951A960A4}" dt="2024-07-05T17:23:44.829" v="1230" actId="478"/>
          <ac:grpSpMkLst>
            <pc:docMk/>
            <pc:sldMk cId="1480053670" sldId="276"/>
            <ac:grpSpMk id="9" creationId="{ACF5F746-1DF9-E37B-9145-F905072E7BD3}"/>
          </ac:grpSpMkLst>
        </pc:grpChg>
        <pc:grpChg chg="add del mod">
          <ac:chgData name="Matthew Weber" userId="cb8fa425-774b-40a7-b0f2-d5b57e79fa6f" providerId="ADAL" clId="{416331A4-5993-4ABC-9964-79E951A960A4}" dt="2024-07-09T18:19:35.869" v="3454" actId="478"/>
          <ac:grpSpMkLst>
            <pc:docMk/>
            <pc:sldMk cId="1480053670" sldId="276"/>
            <ac:grpSpMk id="17" creationId="{DD664330-AB4D-BB90-557A-F340DB6B05D9}"/>
          </ac:grpSpMkLst>
        </pc:grpChg>
        <pc:picChg chg="add del mod topLvl">
          <ac:chgData name="Matthew Weber" userId="cb8fa425-774b-40a7-b0f2-d5b57e79fa6f" providerId="ADAL" clId="{416331A4-5993-4ABC-9964-79E951A960A4}" dt="2024-07-09T18:19:34.824" v="3453" actId="478"/>
          <ac:picMkLst>
            <pc:docMk/>
            <pc:sldMk cId="1480053670" sldId="276"/>
            <ac:picMk id="10" creationId="{2EC39A30-818A-320D-FCD4-65E7EFDA3DA0}"/>
          </ac:picMkLst>
        </pc:picChg>
        <pc:picChg chg="add mod">
          <ac:chgData name="Matthew Weber" userId="cb8fa425-774b-40a7-b0f2-d5b57e79fa6f" providerId="ADAL" clId="{416331A4-5993-4ABC-9964-79E951A960A4}" dt="2024-07-05T17:46:44.136" v="2122" actId="164"/>
          <ac:picMkLst>
            <pc:docMk/>
            <pc:sldMk cId="1480053670" sldId="276"/>
            <ac:picMk id="12" creationId="{5E375A55-6913-52C8-702A-14729CB0E470}"/>
          </ac:picMkLst>
        </pc:picChg>
        <pc:picChg chg="add mod">
          <ac:chgData name="Matthew Weber" userId="cb8fa425-774b-40a7-b0f2-d5b57e79fa6f" providerId="ADAL" clId="{416331A4-5993-4ABC-9964-79E951A960A4}" dt="2024-07-09T18:19:47.704" v="3458" actId="26606"/>
          <ac:picMkLst>
            <pc:docMk/>
            <pc:sldMk cId="1480053670" sldId="276"/>
            <ac:picMk id="3074" creationId="{C51F550A-9EE2-34BB-3ECD-8542A2B23180}"/>
          </ac:picMkLst>
        </pc:picChg>
      </pc:sldChg>
      <pc:sldChg chg="new del">
        <pc:chgData name="Matthew Weber" userId="cb8fa425-774b-40a7-b0f2-d5b57e79fa6f" providerId="ADAL" clId="{416331A4-5993-4ABC-9964-79E951A960A4}" dt="2024-07-05T17:25:40.835" v="1245" actId="2696"/>
        <pc:sldMkLst>
          <pc:docMk/>
          <pc:sldMk cId="604851068" sldId="277"/>
        </pc:sldMkLst>
      </pc:sldChg>
      <pc:sldChg chg="addSp delSp modSp add mod">
        <pc:chgData name="Matthew Weber" userId="cb8fa425-774b-40a7-b0f2-d5b57e79fa6f" providerId="ADAL" clId="{416331A4-5993-4ABC-9964-79E951A960A4}" dt="2024-07-05T17:49:09.815" v="2211" actId="1076"/>
        <pc:sldMkLst>
          <pc:docMk/>
          <pc:sldMk cId="2654028245" sldId="277"/>
        </pc:sldMkLst>
        <pc:spChg chg="mod">
          <ac:chgData name="Matthew Weber" userId="cb8fa425-774b-40a7-b0f2-d5b57e79fa6f" providerId="ADAL" clId="{416331A4-5993-4ABC-9964-79E951A960A4}" dt="2024-07-05T17:25:47.630" v="1248" actId="20577"/>
          <ac:spMkLst>
            <pc:docMk/>
            <pc:sldMk cId="2654028245" sldId="277"/>
            <ac:spMk id="4" creationId="{9E5F1471-65BB-8F20-076C-32DEF2B68C92}"/>
          </ac:spMkLst>
        </pc:spChg>
        <pc:spChg chg="mod">
          <ac:chgData name="Matthew Weber" userId="cb8fa425-774b-40a7-b0f2-d5b57e79fa6f" providerId="ADAL" clId="{416331A4-5993-4ABC-9964-79E951A960A4}" dt="2024-07-05T17:48:49.377" v="2197" actId="20577"/>
          <ac:spMkLst>
            <pc:docMk/>
            <pc:sldMk cId="2654028245" sldId="277"/>
            <ac:spMk id="5" creationId="{9F2E546D-2D7F-EF7F-0E83-FF8F5B224DFF}"/>
          </ac:spMkLst>
        </pc:spChg>
        <pc:spChg chg="add mod">
          <ac:chgData name="Matthew Weber" userId="cb8fa425-774b-40a7-b0f2-d5b57e79fa6f" providerId="ADAL" clId="{416331A4-5993-4ABC-9964-79E951A960A4}" dt="2024-07-05T17:49:09.815" v="2211" actId="1076"/>
          <ac:spMkLst>
            <pc:docMk/>
            <pc:sldMk cId="2654028245" sldId="277"/>
            <ac:spMk id="11" creationId="{0891662C-3BD0-AF90-F675-CB8F50F417DC}"/>
          </ac:spMkLst>
        </pc:spChg>
        <pc:grpChg chg="del">
          <ac:chgData name="Matthew Weber" userId="cb8fa425-774b-40a7-b0f2-d5b57e79fa6f" providerId="ADAL" clId="{416331A4-5993-4ABC-9964-79E951A960A4}" dt="2024-07-05T17:26:04.769" v="1249" actId="478"/>
          <ac:grpSpMkLst>
            <pc:docMk/>
            <pc:sldMk cId="2654028245" sldId="277"/>
            <ac:grpSpMk id="6" creationId="{A7FEF86A-9A05-3E2E-098C-69CDE5581E09}"/>
          </ac:grpSpMkLst>
        </pc:grpChg>
        <pc:picChg chg="add mod modCrop">
          <ac:chgData name="Matthew Weber" userId="cb8fa425-774b-40a7-b0f2-d5b57e79fa6f" providerId="ADAL" clId="{416331A4-5993-4ABC-9964-79E951A960A4}" dt="2024-07-05T17:29:13.153" v="1365" actId="1076"/>
          <ac:picMkLst>
            <pc:docMk/>
            <pc:sldMk cId="2654028245" sldId="277"/>
            <ac:picMk id="3" creationId="{A1D304F4-145B-620C-30CB-90C10406B8F3}"/>
          </ac:picMkLst>
        </pc:picChg>
        <pc:picChg chg="add del mod">
          <ac:chgData name="Matthew Weber" userId="cb8fa425-774b-40a7-b0f2-d5b57e79fa6f" providerId="ADAL" clId="{416331A4-5993-4ABC-9964-79E951A960A4}" dt="2024-07-05T17:29:44.549" v="1369" actId="478"/>
          <ac:picMkLst>
            <pc:docMk/>
            <pc:sldMk cId="2654028245" sldId="277"/>
            <ac:picMk id="10" creationId="{33C17026-168B-3691-F8D2-BD5C3AB41B8F}"/>
          </ac:picMkLst>
        </pc:picChg>
      </pc:sldChg>
      <pc:sldChg chg="delSp modSp add mod">
        <pc:chgData name="Matthew Weber" userId="cb8fa425-774b-40a7-b0f2-d5b57e79fa6f" providerId="ADAL" clId="{416331A4-5993-4ABC-9964-79E951A960A4}" dt="2024-07-05T17:35:10.717" v="1745" actId="27636"/>
        <pc:sldMkLst>
          <pc:docMk/>
          <pc:sldMk cId="920686963" sldId="278"/>
        </pc:sldMkLst>
        <pc:spChg chg="mod">
          <ac:chgData name="Matthew Weber" userId="cb8fa425-774b-40a7-b0f2-d5b57e79fa6f" providerId="ADAL" clId="{416331A4-5993-4ABC-9964-79E951A960A4}" dt="2024-07-05T17:35:10.717" v="1745" actId="27636"/>
          <ac:spMkLst>
            <pc:docMk/>
            <pc:sldMk cId="920686963" sldId="278"/>
            <ac:spMk id="5" creationId="{9F2E546D-2D7F-EF7F-0E83-FF8F5B224DFF}"/>
          </ac:spMkLst>
        </pc:spChg>
        <pc:picChg chg="del">
          <ac:chgData name="Matthew Weber" userId="cb8fa425-774b-40a7-b0f2-d5b57e79fa6f" providerId="ADAL" clId="{416331A4-5993-4ABC-9964-79E951A960A4}" dt="2024-07-05T17:29:49.699" v="1371" actId="478"/>
          <ac:picMkLst>
            <pc:docMk/>
            <pc:sldMk cId="920686963" sldId="278"/>
            <ac:picMk id="3" creationId="{A1D304F4-145B-620C-30CB-90C10406B8F3}"/>
          </ac:picMkLst>
        </pc:picChg>
      </pc:sldChg>
      <pc:sldChg chg="addSp delSp modSp add mod ord">
        <pc:chgData name="Matthew Weber" userId="cb8fa425-774b-40a7-b0f2-d5b57e79fa6f" providerId="ADAL" clId="{416331A4-5993-4ABC-9964-79E951A960A4}" dt="2024-07-09T18:21:50.973" v="3460"/>
        <pc:sldMkLst>
          <pc:docMk/>
          <pc:sldMk cId="377418568" sldId="279"/>
        </pc:sldMkLst>
        <pc:spChg chg="mod">
          <ac:chgData name="Matthew Weber" userId="cb8fa425-774b-40a7-b0f2-d5b57e79fa6f" providerId="ADAL" clId="{416331A4-5993-4ABC-9964-79E951A960A4}" dt="2024-07-08T18:58:28.862" v="3238" actId="26606"/>
          <ac:spMkLst>
            <pc:docMk/>
            <pc:sldMk cId="377418568" sldId="279"/>
            <ac:spMk id="4" creationId="{9E5F1471-65BB-8F20-076C-32DEF2B68C92}"/>
          </ac:spMkLst>
        </pc:spChg>
        <pc:spChg chg="mod">
          <ac:chgData name="Matthew Weber" userId="cb8fa425-774b-40a7-b0f2-d5b57e79fa6f" providerId="ADAL" clId="{416331A4-5993-4ABC-9964-79E951A960A4}" dt="2024-07-08T18:59:25.699" v="3324" actId="20577"/>
          <ac:spMkLst>
            <pc:docMk/>
            <pc:sldMk cId="377418568" sldId="279"/>
            <ac:spMk id="5" creationId="{9F2E546D-2D7F-EF7F-0E83-FF8F5B224DFF}"/>
          </ac:spMkLst>
        </pc:spChg>
        <pc:spChg chg="add del mod">
          <ac:chgData name="Matthew Weber" userId="cb8fa425-774b-40a7-b0f2-d5b57e79fa6f" providerId="ADAL" clId="{416331A4-5993-4ABC-9964-79E951A960A4}" dt="2024-07-05T17:38:20.048" v="1932" actId="478"/>
          <ac:spMkLst>
            <pc:docMk/>
            <pc:sldMk cId="377418568" sldId="279"/>
            <ac:spMk id="6" creationId="{E0D07C8C-441A-4ECF-3FF7-99C42B37542A}"/>
          </ac:spMkLst>
        </pc:spChg>
        <pc:spChg chg="add del mod">
          <ac:chgData name="Matthew Weber" userId="cb8fa425-774b-40a7-b0f2-d5b57e79fa6f" providerId="ADAL" clId="{416331A4-5993-4ABC-9964-79E951A960A4}" dt="2024-07-08T18:56:24.849" v="3167" actId="478"/>
          <ac:spMkLst>
            <pc:docMk/>
            <pc:sldMk cId="377418568" sldId="279"/>
            <ac:spMk id="7" creationId="{D1C1404A-C9B0-9FD9-081E-C65AAD5C018B}"/>
          </ac:spMkLst>
        </pc:spChg>
        <pc:spChg chg="add del mod">
          <ac:chgData name="Matthew Weber" userId="cb8fa425-774b-40a7-b0f2-d5b57e79fa6f" providerId="ADAL" clId="{416331A4-5993-4ABC-9964-79E951A960A4}" dt="2024-07-08T18:56:26.257" v="3168" actId="478"/>
          <ac:spMkLst>
            <pc:docMk/>
            <pc:sldMk cId="377418568" sldId="279"/>
            <ac:spMk id="8" creationId="{E2A4F7DD-677D-A38C-051F-026B88F1C4DB}"/>
          </ac:spMkLst>
        </pc:spChg>
        <pc:spChg chg="add del mod">
          <ac:chgData name="Matthew Weber" userId="cb8fa425-774b-40a7-b0f2-d5b57e79fa6f" providerId="ADAL" clId="{416331A4-5993-4ABC-9964-79E951A960A4}" dt="2024-07-08T18:56:30.616" v="3169" actId="478"/>
          <ac:spMkLst>
            <pc:docMk/>
            <pc:sldMk cId="377418568" sldId="279"/>
            <ac:spMk id="9" creationId="{0CD4E4F0-4276-E698-C434-4C3F1B60EBA3}"/>
          </ac:spMkLst>
        </pc:spChg>
        <pc:spChg chg="del">
          <ac:chgData name="Matthew Weber" userId="cb8fa425-774b-40a7-b0f2-d5b57e79fa6f" providerId="ADAL" clId="{416331A4-5993-4ABC-9964-79E951A960A4}" dt="2024-07-08T18:58:28.862" v="3238" actId="26606"/>
          <ac:spMkLst>
            <pc:docMk/>
            <pc:sldMk cId="377418568" sldId="279"/>
            <ac:spMk id="13" creationId="{0E3596DD-156A-473E-9BB3-C6A29F7574E9}"/>
          </ac:spMkLst>
        </pc:spChg>
        <pc:spChg chg="del">
          <ac:chgData name="Matthew Weber" userId="cb8fa425-774b-40a7-b0f2-d5b57e79fa6f" providerId="ADAL" clId="{416331A4-5993-4ABC-9964-79E951A960A4}" dt="2024-07-08T18:58:28.862" v="3238" actId="26606"/>
          <ac:spMkLst>
            <pc:docMk/>
            <pc:sldMk cId="377418568" sldId="279"/>
            <ac:spMk id="15" creationId="{2C46C4D6-C474-4E92-B52E-944C1118F7B6}"/>
          </ac:spMkLst>
        </pc:spChg>
        <pc:spChg chg="add del">
          <ac:chgData name="Matthew Weber" userId="cb8fa425-774b-40a7-b0f2-d5b57e79fa6f" providerId="ADAL" clId="{416331A4-5993-4ABC-9964-79E951A960A4}" dt="2024-07-08T18:58:45.158" v="3240" actId="26606"/>
          <ac:spMkLst>
            <pc:docMk/>
            <pc:sldMk cId="377418568" sldId="279"/>
            <ac:spMk id="2055" creationId="{0E3596DD-156A-473E-9BB3-C6A29F7574E9}"/>
          </ac:spMkLst>
        </pc:spChg>
        <pc:spChg chg="add del">
          <ac:chgData name="Matthew Weber" userId="cb8fa425-774b-40a7-b0f2-d5b57e79fa6f" providerId="ADAL" clId="{416331A4-5993-4ABC-9964-79E951A960A4}" dt="2024-07-08T18:58:45.158" v="3240" actId="26606"/>
          <ac:spMkLst>
            <pc:docMk/>
            <pc:sldMk cId="377418568" sldId="279"/>
            <ac:spMk id="2057" creationId="{2C46C4D6-C474-4E92-B52E-944C1118F7B6}"/>
          </ac:spMkLst>
        </pc:spChg>
        <pc:spChg chg="add">
          <ac:chgData name="Matthew Weber" userId="cb8fa425-774b-40a7-b0f2-d5b57e79fa6f" providerId="ADAL" clId="{416331A4-5993-4ABC-9964-79E951A960A4}" dt="2024-07-08T18:58:45.158" v="3240" actId="26606"/>
          <ac:spMkLst>
            <pc:docMk/>
            <pc:sldMk cId="377418568" sldId="279"/>
            <ac:spMk id="2062" creationId="{F35DB090-93B5-4581-8D71-BB3839684BFF}"/>
          </ac:spMkLst>
        </pc:spChg>
        <pc:spChg chg="add">
          <ac:chgData name="Matthew Weber" userId="cb8fa425-774b-40a7-b0f2-d5b57e79fa6f" providerId="ADAL" clId="{416331A4-5993-4ABC-9964-79E951A960A4}" dt="2024-07-08T18:58:45.158" v="3240" actId="26606"/>
          <ac:spMkLst>
            <pc:docMk/>
            <pc:sldMk cId="377418568" sldId="279"/>
            <ac:spMk id="2064" creationId="{A0DE92DF-4769-4DE9-93FD-EE31271850CA}"/>
          </ac:spMkLst>
        </pc:spChg>
        <pc:picChg chg="add del mod">
          <ac:chgData name="Matthew Weber" userId="cb8fa425-774b-40a7-b0f2-d5b57e79fa6f" providerId="ADAL" clId="{416331A4-5993-4ABC-9964-79E951A960A4}" dt="2024-07-08T18:56:22.552" v="3166" actId="478"/>
          <ac:picMkLst>
            <pc:docMk/>
            <pc:sldMk cId="377418568" sldId="279"/>
            <ac:picMk id="3" creationId="{BBA09BAA-28B4-BC04-AD1A-6F2E847E8492}"/>
          </ac:picMkLst>
        </pc:picChg>
        <pc:picChg chg="add mod">
          <ac:chgData name="Matthew Weber" userId="cb8fa425-774b-40a7-b0f2-d5b57e79fa6f" providerId="ADAL" clId="{416331A4-5993-4ABC-9964-79E951A960A4}" dt="2024-07-08T18:58:45.158" v="3240" actId="26606"/>
          <ac:picMkLst>
            <pc:docMk/>
            <pc:sldMk cId="377418568" sldId="279"/>
            <ac:picMk id="2050" creationId="{47D55F39-C078-E850-48AD-23C49E432BC1}"/>
          </ac:picMkLst>
        </pc:picChg>
        <pc:picChg chg="add mod">
          <ac:chgData name="Matthew Weber" userId="cb8fa425-774b-40a7-b0f2-d5b57e79fa6f" providerId="ADAL" clId="{416331A4-5993-4ABC-9964-79E951A960A4}" dt="2024-07-08T18:58:45.158" v="3240" actId="26606"/>
          <ac:picMkLst>
            <pc:docMk/>
            <pc:sldMk cId="377418568" sldId="279"/>
            <ac:picMk id="2051" creationId="{93107DF9-3647-D1DD-AE16-370DFC2B33ED}"/>
          </ac:picMkLst>
        </pc:picChg>
      </pc:sldChg>
      <pc:sldChg chg="addSp delSp add del mod">
        <pc:chgData name="Matthew Weber" userId="cb8fa425-774b-40a7-b0f2-d5b57e79fa6f" providerId="ADAL" clId="{416331A4-5993-4ABC-9964-79E951A960A4}" dt="2024-07-05T17:34:55.799" v="1739" actId="2890"/>
        <pc:sldMkLst>
          <pc:docMk/>
          <pc:sldMk cId="1589788404" sldId="279"/>
        </pc:sldMkLst>
        <pc:picChg chg="add del">
          <ac:chgData name="Matthew Weber" userId="cb8fa425-774b-40a7-b0f2-d5b57e79fa6f" providerId="ADAL" clId="{416331A4-5993-4ABC-9964-79E951A960A4}" dt="2024-07-05T17:34:55.326" v="1738" actId="22"/>
          <ac:picMkLst>
            <pc:docMk/>
            <pc:sldMk cId="1589788404" sldId="279"/>
            <ac:picMk id="3" creationId="{152800A4-9E32-CE1F-5EBB-96428152F54B}"/>
          </ac:picMkLst>
        </pc:picChg>
      </pc:sldChg>
      <pc:sldChg chg="addSp delSp modSp add mod">
        <pc:chgData name="Matthew Weber" userId="cb8fa425-774b-40a7-b0f2-d5b57e79fa6f" providerId="ADAL" clId="{416331A4-5993-4ABC-9964-79E951A960A4}" dt="2024-07-09T18:13:15.430" v="3433" actId="14100"/>
        <pc:sldMkLst>
          <pc:docMk/>
          <pc:sldMk cId="1023261780" sldId="280"/>
        </pc:sldMkLst>
        <pc:spChg chg="mod">
          <ac:chgData name="Matthew Weber" userId="cb8fa425-774b-40a7-b0f2-d5b57e79fa6f" providerId="ADAL" clId="{416331A4-5993-4ABC-9964-79E951A960A4}" dt="2024-07-05T18:00:09.889" v="2668" actId="20577"/>
          <ac:spMkLst>
            <pc:docMk/>
            <pc:sldMk cId="1023261780" sldId="280"/>
            <ac:spMk id="5" creationId="{7AF545DB-22B2-2F93-3A67-F3BE21C798E1}"/>
          </ac:spMkLst>
        </pc:spChg>
        <pc:spChg chg="del mod">
          <ac:chgData name="Matthew Weber" userId="cb8fa425-774b-40a7-b0f2-d5b57e79fa6f" providerId="ADAL" clId="{416331A4-5993-4ABC-9964-79E951A960A4}" dt="2024-07-05T18:01:05.622" v="2675" actId="478"/>
          <ac:spMkLst>
            <pc:docMk/>
            <pc:sldMk cId="1023261780" sldId="280"/>
            <ac:spMk id="6" creationId="{9E6E20AE-B1FC-4CEB-F8BD-CC9D0C3BB678}"/>
          </ac:spMkLst>
        </pc:spChg>
        <pc:spChg chg="mod">
          <ac:chgData name="Matthew Weber" userId="cb8fa425-774b-40a7-b0f2-d5b57e79fa6f" providerId="ADAL" clId="{416331A4-5993-4ABC-9964-79E951A960A4}" dt="2024-07-05T18:01:03.449" v="2674" actId="1076"/>
          <ac:spMkLst>
            <pc:docMk/>
            <pc:sldMk cId="1023261780" sldId="280"/>
            <ac:spMk id="7" creationId="{0876F6F3-796E-7728-A9D9-B712E350339F}"/>
          </ac:spMkLst>
        </pc:spChg>
        <pc:spChg chg="mod">
          <ac:chgData name="Matthew Weber" userId="cb8fa425-774b-40a7-b0f2-d5b57e79fa6f" providerId="ADAL" clId="{416331A4-5993-4ABC-9964-79E951A960A4}" dt="2024-07-05T18:00:58.160" v="2673"/>
          <ac:spMkLst>
            <pc:docMk/>
            <pc:sldMk cId="1023261780" sldId="280"/>
            <ac:spMk id="8" creationId="{B5C6A0B8-FC65-F50D-8AD8-D25471D54385}"/>
          </ac:spMkLst>
        </pc:spChg>
        <pc:spChg chg="del">
          <ac:chgData name="Matthew Weber" userId="cb8fa425-774b-40a7-b0f2-d5b57e79fa6f" providerId="ADAL" clId="{416331A4-5993-4ABC-9964-79E951A960A4}" dt="2024-07-05T18:00:43.377" v="2672" actId="478"/>
          <ac:spMkLst>
            <pc:docMk/>
            <pc:sldMk cId="1023261780" sldId="280"/>
            <ac:spMk id="18" creationId="{B068F90F-CE10-14D2-9FD0-1863479F22E7}"/>
          </ac:spMkLst>
        </pc:spChg>
        <pc:spChg chg="del">
          <ac:chgData name="Matthew Weber" userId="cb8fa425-774b-40a7-b0f2-d5b57e79fa6f" providerId="ADAL" clId="{416331A4-5993-4ABC-9964-79E951A960A4}" dt="2024-07-05T18:00:39.878" v="2670" actId="478"/>
          <ac:spMkLst>
            <pc:docMk/>
            <pc:sldMk cId="1023261780" sldId="280"/>
            <ac:spMk id="19" creationId="{E4F679C2-A836-71B9-3B09-142ED302B78C}"/>
          </ac:spMkLst>
        </pc:spChg>
        <pc:grpChg chg="add mod">
          <ac:chgData name="Matthew Weber" userId="cb8fa425-774b-40a7-b0f2-d5b57e79fa6f" providerId="ADAL" clId="{416331A4-5993-4ABC-9964-79E951A960A4}" dt="2024-07-09T18:13:15.430" v="3433" actId="14100"/>
          <ac:grpSpMkLst>
            <pc:docMk/>
            <pc:sldMk cId="1023261780" sldId="280"/>
            <ac:grpSpMk id="2" creationId="{479913E0-7EE9-1757-A62C-D73338C39B2E}"/>
          </ac:grpSpMkLst>
        </pc:grpChg>
        <pc:grpChg chg="del">
          <ac:chgData name="Matthew Weber" userId="cb8fa425-774b-40a7-b0f2-d5b57e79fa6f" providerId="ADAL" clId="{416331A4-5993-4ABC-9964-79E951A960A4}" dt="2024-07-05T18:00:41.436" v="2671" actId="478"/>
          <ac:grpSpMkLst>
            <pc:docMk/>
            <pc:sldMk cId="1023261780" sldId="280"/>
            <ac:grpSpMk id="17" creationId="{DD664330-AB4D-BB90-557A-F340DB6B05D9}"/>
          </ac:grpSpMkLst>
        </pc:grpChg>
        <pc:picChg chg="mod">
          <ac:chgData name="Matthew Weber" userId="cb8fa425-774b-40a7-b0f2-d5b57e79fa6f" providerId="ADAL" clId="{416331A4-5993-4ABC-9964-79E951A960A4}" dt="2024-07-05T18:00:58.160" v="2673"/>
          <ac:picMkLst>
            <pc:docMk/>
            <pc:sldMk cId="1023261780" sldId="280"/>
            <ac:picMk id="3" creationId="{8409D4A8-9BE3-5AB3-8507-0389FC4EB4E4}"/>
          </ac:picMkLst>
        </pc:picChg>
        <pc:picChg chg="del">
          <ac:chgData name="Matthew Weber" userId="cb8fa425-774b-40a7-b0f2-d5b57e79fa6f" providerId="ADAL" clId="{416331A4-5993-4ABC-9964-79E951A960A4}" dt="2024-07-05T18:00:36.003" v="2669" actId="478"/>
          <ac:picMkLst>
            <pc:docMk/>
            <pc:sldMk cId="1023261780" sldId="280"/>
            <ac:picMk id="10" creationId="{2EC39A30-818A-320D-FCD4-65E7EFDA3DA0}"/>
          </ac:picMkLst>
        </pc:picChg>
      </pc:sldChg>
      <pc:sldChg chg="addSp delSp modSp add mod">
        <pc:chgData name="Matthew Weber" userId="cb8fa425-774b-40a7-b0f2-d5b57e79fa6f" providerId="ADAL" clId="{416331A4-5993-4ABC-9964-79E951A960A4}" dt="2024-07-09T18:15:54.887" v="3447" actId="14100"/>
        <pc:sldMkLst>
          <pc:docMk/>
          <pc:sldMk cId="314473372" sldId="281"/>
        </pc:sldMkLst>
        <pc:spChg chg="mod">
          <ac:chgData name="Matthew Weber" userId="cb8fa425-774b-40a7-b0f2-d5b57e79fa6f" providerId="ADAL" clId="{416331A4-5993-4ABC-9964-79E951A960A4}" dt="2024-07-09T18:15:38.537" v="3442" actId="26606"/>
          <ac:spMkLst>
            <pc:docMk/>
            <pc:sldMk cId="314473372" sldId="281"/>
            <ac:spMk id="4" creationId="{65ECD87A-DCCD-81F9-88EB-D08778CDAE02}"/>
          </ac:spMkLst>
        </pc:spChg>
        <pc:spChg chg="mod">
          <ac:chgData name="Matthew Weber" userId="cb8fa425-774b-40a7-b0f2-d5b57e79fa6f" providerId="ADAL" clId="{416331A4-5993-4ABC-9964-79E951A960A4}" dt="2024-07-09T18:15:38.537" v="3442" actId="26606"/>
          <ac:spMkLst>
            <pc:docMk/>
            <pc:sldMk cId="314473372" sldId="281"/>
            <ac:spMk id="5" creationId="{7AF545DB-22B2-2F93-3A67-F3BE21C798E1}"/>
          </ac:spMkLst>
        </pc:spChg>
        <pc:spChg chg="del">
          <ac:chgData name="Matthew Weber" userId="cb8fa425-774b-40a7-b0f2-d5b57e79fa6f" providerId="ADAL" clId="{416331A4-5993-4ABC-9964-79E951A960A4}" dt="2024-07-08T18:54:04.754" v="3150" actId="26606"/>
          <ac:spMkLst>
            <pc:docMk/>
            <pc:sldMk cId="314473372" sldId="281"/>
            <ac:spMk id="13" creationId="{0E3596DD-156A-473E-9BB3-C6A29F7574E9}"/>
          </ac:spMkLst>
        </pc:spChg>
        <pc:spChg chg="del">
          <ac:chgData name="Matthew Weber" userId="cb8fa425-774b-40a7-b0f2-d5b57e79fa6f" providerId="ADAL" clId="{416331A4-5993-4ABC-9964-79E951A960A4}" dt="2024-07-08T18:54:04.754" v="3150" actId="26606"/>
          <ac:spMkLst>
            <pc:docMk/>
            <pc:sldMk cId="314473372" sldId="281"/>
            <ac:spMk id="15" creationId="{2C46C4D6-C474-4E92-B52E-944C1118F7B6}"/>
          </ac:spMkLst>
        </pc:spChg>
        <pc:spChg chg="add del">
          <ac:chgData name="Matthew Weber" userId="cb8fa425-774b-40a7-b0f2-d5b57e79fa6f" providerId="ADAL" clId="{416331A4-5993-4ABC-9964-79E951A960A4}" dt="2024-07-08T18:54:40.390" v="3159" actId="26606"/>
          <ac:spMkLst>
            <pc:docMk/>
            <pc:sldMk cId="314473372" sldId="281"/>
            <ac:spMk id="1031" creationId="{5EF17487-C386-4F99-B5EB-4FD3DF4236B2}"/>
          </ac:spMkLst>
        </pc:spChg>
        <pc:spChg chg="add del">
          <ac:chgData name="Matthew Weber" userId="cb8fa425-774b-40a7-b0f2-d5b57e79fa6f" providerId="ADAL" clId="{416331A4-5993-4ABC-9964-79E951A960A4}" dt="2024-07-08T18:54:40.390" v="3159" actId="26606"/>
          <ac:spMkLst>
            <pc:docMk/>
            <pc:sldMk cId="314473372" sldId="281"/>
            <ac:spMk id="1033" creationId="{A0DE92DF-4769-4DE9-93FD-EE31271850CA}"/>
          </ac:spMkLst>
        </pc:spChg>
        <pc:spChg chg="add del">
          <ac:chgData name="Matthew Weber" userId="cb8fa425-774b-40a7-b0f2-d5b57e79fa6f" providerId="ADAL" clId="{416331A4-5993-4ABC-9964-79E951A960A4}" dt="2024-07-09T18:14:44.587" v="3439" actId="26606"/>
          <ac:spMkLst>
            <pc:docMk/>
            <pc:sldMk cId="314473372" sldId="281"/>
            <ac:spMk id="1038" creationId="{0E3596DD-156A-473E-9BB3-C6A29F7574E9}"/>
          </ac:spMkLst>
        </pc:spChg>
        <pc:spChg chg="add del">
          <ac:chgData name="Matthew Weber" userId="cb8fa425-774b-40a7-b0f2-d5b57e79fa6f" providerId="ADAL" clId="{416331A4-5993-4ABC-9964-79E951A960A4}" dt="2024-07-09T18:14:44.587" v="3439" actId="26606"/>
          <ac:spMkLst>
            <pc:docMk/>
            <pc:sldMk cId="314473372" sldId="281"/>
            <ac:spMk id="1040" creationId="{2C46C4D6-C474-4E92-B52E-944C1118F7B6}"/>
          </ac:spMkLst>
        </pc:spChg>
        <pc:spChg chg="add del">
          <ac:chgData name="Matthew Weber" userId="cb8fa425-774b-40a7-b0f2-d5b57e79fa6f" providerId="ADAL" clId="{416331A4-5993-4ABC-9964-79E951A960A4}" dt="2024-07-09T18:15:38.537" v="3442" actId="26606"/>
          <ac:spMkLst>
            <pc:docMk/>
            <pc:sldMk cId="314473372" sldId="281"/>
            <ac:spMk id="1045" creationId="{F35DB090-93B5-4581-8D71-BB3839684BFF}"/>
          </ac:spMkLst>
        </pc:spChg>
        <pc:spChg chg="add del">
          <ac:chgData name="Matthew Weber" userId="cb8fa425-774b-40a7-b0f2-d5b57e79fa6f" providerId="ADAL" clId="{416331A4-5993-4ABC-9964-79E951A960A4}" dt="2024-07-09T18:15:38.537" v="3442" actId="26606"/>
          <ac:spMkLst>
            <pc:docMk/>
            <pc:sldMk cId="314473372" sldId="281"/>
            <ac:spMk id="1047" creationId="{A0DE92DF-4769-4DE9-93FD-EE31271850CA}"/>
          </ac:spMkLst>
        </pc:spChg>
        <pc:spChg chg="add">
          <ac:chgData name="Matthew Weber" userId="cb8fa425-774b-40a7-b0f2-d5b57e79fa6f" providerId="ADAL" clId="{416331A4-5993-4ABC-9964-79E951A960A4}" dt="2024-07-09T18:15:38.537" v="3442" actId="26606"/>
          <ac:spMkLst>
            <pc:docMk/>
            <pc:sldMk cId="314473372" sldId="281"/>
            <ac:spMk id="1052" creationId="{5EF17487-C386-4F99-B5EB-4FD3DF4236B2}"/>
          </ac:spMkLst>
        </pc:spChg>
        <pc:spChg chg="add">
          <ac:chgData name="Matthew Weber" userId="cb8fa425-774b-40a7-b0f2-d5b57e79fa6f" providerId="ADAL" clId="{416331A4-5993-4ABC-9964-79E951A960A4}" dt="2024-07-09T18:15:38.537" v="3442" actId="26606"/>
          <ac:spMkLst>
            <pc:docMk/>
            <pc:sldMk cId="314473372" sldId="281"/>
            <ac:spMk id="1054" creationId="{A0DE92DF-4769-4DE9-93FD-EE31271850CA}"/>
          </ac:spMkLst>
        </pc:spChg>
        <pc:grpChg chg="del">
          <ac:chgData name="Matthew Weber" userId="cb8fa425-774b-40a7-b0f2-d5b57e79fa6f" providerId="ADAL" clId="{416331A4-5993-4ABC-9964-79E951A960A4}" dt="2024-07-05T18:07:25.527" v="3143" actId="478"/>
          <ac:grpSpMkLst>
            <pc:docMk/>
            <pc:sldMk cId="314473372" sldId="281"/>
            <ac:grpSpMk id="2" creationId="{479913E0-7EE9-1757-A62C-D73338C39B2E}"/>
          </ac:grpSpMkLst>
        </pc:grpChg>
        <pc:picChg chg="add del mod ord">
          <ac:chgData name="Matthew Weber" userId="cb8fa425-774b-40a7-b0f2-d5b57e79fa6f" providerId="ADAL" clId="{416331A4-5993-4ABC-9964-79E951A960A4}" dt="2024-07-08T18:54:36.720" v="3158" actId="478"/>
          <ac:picMkLst>
            <pc:docMk/>
            <pc:sldMk cId="314473372" sldId="281"/>
            <ac:picMk id="9" creationId="{9616116C-E851-495C-8F0B-648F6141395D}"/>
          </ac:picMkLst>
        </pc:picChg>
        <pc:picChg chg="add del mod ord">
          <ac:chgData name="Matthew Weber" userId="cb8fa425-774b-40a7-b0f2-d5b57e79fa6f" providerId="ADAL" clId="{416331A4-5993-4ABC-9964-79E951A960A4}" dt="2024-07-09T18:14:47.641" v="3440" actId="478"/>
          <ac:picMkLst>
            <pc:docMk/>
            <pc:sldMk cId="314473372" sldId="281"/>
            <ac:picMk id="1026" creationId="{5488D883-9D38-2563-58A2-CBB72B7B7C52}"/>
          </ac:picMkLst>
        </pc:picChg>
        <pc:picChg chg="add del mod">
          <ac:chgData name="Matthew Weber" userId="cb8fa425-774b-40a7-b0f2-d5b57e79fa6f" providerId="ADAL" clId="{416331A4-5993-4ABC-9964-79E951A960A4}" dt="2024-07-09T18:15:47.064" v="3445" actId="1076"/>
          <ac:picMkLst>
            <pc:docMk/>
            <pc:sldMk cId="314473372" sldId="281"/>
            <ac:picMk id="1027" creationId="{9413BA98-9D9D-4952-9528-5C09A63F1322}"/>
          </ac:picMkLst>
        </pc:picChg>
        <pc:picChg chg="add mod">
          <ac:chgData name="Matthew Weber" userId="cb8fa425-774b-40a7-b0f2-d5b57e79fa6f" providerId="ADAL" clId="{416331A4-5993-4ABC-9964-79E951A960A4}" dt="2024-07-09T18:15:54.887" v="3447" actId="14100"/>
          <ac:picMkLst>
            <pc:docMk/>
            <pc:sldMk cId="314473372" sldId="281"/>
            <ac:picMk id="1028" creationId="{DCE0D907-BF5E-C969-44A3-6737619D06E2}"/>
          </ac:picMkLst>
        </pc:picChg>
      </pc:sldChg>
      <pc:sldChg chg="addSp delSp modSp add mod">
        <pc:chgData name="Matthew Weber" userId="cb8fa425-774b-40a7-b0f2-d5b57e79fa6f" providerId="ADAL" clId="{416331A4-5993-4ABC-9964-79E951A960A4}" dt="2024-07-10T18:09:46.966" v="3488" actId="14100"/>
        <pc:sldMkLst>
          <pc:docMk/>
          <pc:sldMk cId="3184186270" sldId="282"/>
        </pc:sldMkLst>
        <pc:spChg chg="add mod">
          <ac:chgData name="Matthew Weber" userId="cb8fa425-774b-40a7-b0f2-d5b57e79fa6f" providerId="ADAL" clId="{416331A4-5993-4ABC-9964-79E951A960A4}" dt="2024-07-10T18:06:43.795" v="3470" actId="1076"/>
          <ac:spMkLst>
            <pc:docMk/>
            <pc:sldMk cId="3184186270" sldId="282"/>
            <ac:spMk id="2" creationId="{4820BC59-EB6E-E020-FA9E-EA435D745D13}"/>
          </ac:spMkLst>
        </pc:spChg>
        <pc:spChg chg="add mod">
          <ac:chgData name="Matthew Weber" userId="cb8fa425-774b-40a7-b0f2-d5b57e79fa6f" providerId="ADAL" clId="{416331A4-5993-4ABC-9964-79E951A960A4}" dt="2024-07-10T18:09:46.966" v="3488" actId="14100"/>
          <ac:spMkLst>
            <pc:docMk/>
            <pc:sldMk cId="3184186270" sldId="282"/>
            <ac:spMk id="3" creationId="{169AB2C9-1C3D-D9E3-F26D-B990959898ED}"/>
          </ac:spMkLst>
        </pc:spChg>
        <pc:spChg chg="mod">
          <ac:chgData name="Matthew Weber" userId="cb8fa425-774b-40a7-b0f2-d5b57e79fa6f" providerId="ADAL" clId="{416331A4-5993-4ABC-9964-79E951A960A4}" dt="2024-07-08T18:54:49.993" v="3162" actId="26606"/>
          <ac:spMkLst>
            <pc:docMk/>
            <pc:sldMk cId="3184186270" sldId="282"/>
            <ac:spMk id="4" creationId="{65ECD87A-DCCD-81F9-88EB-D08778CDAE02}"/>
          </ac:spMkLst>
        </pc:spChg>
        <pc:spChg chg="mod">
          <ac:chgData name="Matthew Weber" userId="cb8fa425-774b-40a7-b0f2-d5b57e79fa6f" providerId="ADAL" clId="{416331A4-5993-4ABC-9964-79E951A960A4}" dt="2024-07-08T20:05:32.935" v="3431" actId="20577"/>
          <ac:spMkLst>
            <pc:docMk/>
            <pc:sldMk cId="3184186270" sldId="282"/>
            <ac:spMk id="5" creationId="{7AF545DB-22B2-2F93-3A67-F3BE21C798E1}"/>
          </ac:spMkLst>
        </pc:spChg>
        <pc:spChg chg="add mod">
          <ac:chgData name="Matthew Weber" userId="cb8fa425-774b-40a7-b0f2-d5b57e79fa6f" providerId="ADAL" clId="{416331A4-5993-4ABC-9964-79E951A960A4}" dt="2024-07-10T18:09:33.812" v="3486" actId="14100"/>
          <ac:spMkLst>
            <pc:docMk/>
            <pc:sldMk cId="3184186270" sldId="282"/>
            <ac:spMk id="6" creationId="{67E61A35-4E74-43C4-CFDB-4FF95B38B220}"/>
          </ac:spMkLst>
        </pc:spChg>
        <pc:spChg chg="del">
          <ac:chgData name="Matthew Weber" userId="cb8fa425-774b-40a7-b0f2-d5b57e79fa6f" providerId="ADAL" clId="{416331A4-5993-4ABC-9964-79E951A960A4}" dt="2024-07-08T18:54:49.993" v="3162" actId="26606"/>
          <ac:spMkLst>
            <pc:docMk/>
            <pc:sldMk cId="3184186270" sldId="282"/>
            <ac:spMk id="1031" creationId="{5EF17487-C386-4F99-B5EB-4FD3DF4236B2}"/>
          </ac:spMkLst>
        </pc:spChg>
        <pc:spChg chg="del">
          <ac:chgData name="Matthew Weber" userId="cb8fa425-774b-40a7-b0f2-d5b57e79fa6f" providerId="ADAL" clId="{416331A4-5993-4ABC-9964-79E951A960A4}" dt="2024-07-08T18:54:49.993" v="3162" actId="26606"/>
          <ac:spMkLst>
            <pc:docMk/>
            <pc:sldMk cId="3184186270" sldId="282"/>
            <ac:spMk id="1033" creationId="{A0DE92DF-4769-4DE9-93FD-EE31271850CA}"/>
          </ac:spMkLst>
        </pc:spChg>
        <pc:spChg chg="add">
          <ac:chgData name="Matthew Weber" userId="cb8fa425-774b-40a7-b0f2-d5b57e79fa6f" providerId="ADAL" clId="{416331A4-5993-4ABC-9964-79E951A960A4}" dt="2024-07-08T18:54:49.993" v="3162" actId="26606"/>
          <ac:spMkLst>
            <pc:docMk/>
            <pc:sldMk cId="3184186270" sldId="282"/>
            <ac:spMk id="1038" creationId="{0E3596DD-156A-473E-9BB3-C6A29F7574E9}"/>
          </ac:spMkLst>
        </pc:spChg>
        <pc:spChg chg="add">
          <ac:chgData name="Matthew Weber" userId="cb8fa425-774b-40a7-b0f2-d5b57e79fa6f" providerId="ADAL" clId="{416331A4-5993-4ABC-9964-79E951A960A4}" dt="2024-07-08T18:54:49.993" v="3162" actId="26606"/>
          <ac:spMkLst>
            <pc:docMk/>
            <pc:sldMk cId="3184186270" sldId="282"/>
            <ac:spMk id="1040" creationId="{2C46C4D6-C474-4E92-B52E-944C1118F7B6}"/>
          </ac:spMkLst>
        </pc:spChg>
        <pc:picChg chg="mod">
          <ac:chgData name="Matthew Weber" userId="cb8fa425-774b-40a7-b0f2-d5b57e79fa6f" providerId="ADAL" clId="{416331A4-5993-4ABC-9964-79E951A960A4}" dt="2024-07-10T18:09:33.812" v="3486" actId="14100"/>
          <ac:picMkLst>
            <pc:docMk/>
            <pc:sldMk cId="3184186270" sldId="282"/>
            <ac:picMk id="9" creationId="{9616116C-E851-495C-8F0B-648F6141395D}"/>
          </ac:picMkLst>
        </pc:picChg>
        <pc:picChg chg="del">
          <ac:chgData name="Matthew Weber" userId="cb8fa425-774b-40a7-b0f2-d5b57e79fa6f" providerId="ADAL" clId="{416331A4-5993-4ABC-9964-79E951A960A4}" dt="2024-07-08T18:54:47.903" v="3161" actId="478"/>
          <ac:picMkLst>
            <pc:docMk/>
            <pc:sldMk cId="3184186270" sldId="282"/>
            <ac:picMk id="1026" creationId="{5488D883-9D38-2563-58A2-CBB72B7B7C52}"/>
          </ac:picMkLst>
        </pc:picChg>
      </pc:sldChg>
      <pc:sldChg chg="new del">
        <pc:chgData name="Matthew Weber" userId="cb8fa425-774b-40a7-b0f2-d5b57e79fa6f" providerId="ADAL" clId="{416331A4-5993-4ABC-9964-79E951A960A4}" dt="2024-07-08T18:54:14.150" v="3152" actId="2696"/>
        <pc:sldMkLst>
          <pc:docMk/>
          <pc:sldMk cId="4153897332" sldId="282"/>
        </pc:sldMkLst>
      </pc:sldChg>
      <pc:sldChg chg="add">
        <pc:chgData name="Matthew Weber" userId="cb8fa425-774b-40a7-b0f2-d5b57e79fa6f" providerId="ADAL" clId="{416331A4-5993-4ABC-9964-79E951A960A4}" dt="2024-07-08T18:56:16.112" v="3163" actId="2890"/>
        <pc:sldMkLst>
          <pc:docMk/>
          <pc:sldMk cId="4146038603" sldId="283"/>
        </pc:sldMkLst>
      </pc:sldChg>
      <pc:sldChg chg="addSp delSp modSp add mod">
        <pc:chgData name="Matthew Weber" userId="cb8fa425-774b-40a7-b0f2-d5b57e79fa6f" providerId="ADAL" clId="{416331A4-5993-4ABC-9964-79E951A960A4}" dt="2024-07-08T19:01:59.389" v="3412" actId="14100"/>
        <pc:sldMkLst>
          <pc:docMk/>
          <pc:sldMk cId="3952998100" sldId="284"/>
        </pc:sldMkLst>
        <pc:spChg chg="add mod">
          <ac:chgData name="Matthew Weber" userId="cb8fa425-774b-40a7-b0f2-d5b57e79fa6f" providerId="ADAL" clId="{416331A4-5993-4ABC-9964-79E951A960A4}" dt="2024-07-08T19:01:59.389" v="3412" actId="14100"/>
          <ac:spMkLst>
            <pc:docMk/>
            <pc:sldMk cId="3952998100" sldId="284"/>
            <ac:spMk id="3" creationId="{5B81437B-4554-0CC5-672E-F448A161208B}"/>
          </ac:spMkLst>
        </pc:spChg>
        <pc:spChg chg="mod">
          <ac:chgData name="Matthew Weber" userId="cb8fa425-774b-40a7-b0f2-d5b57e79fa6f" providerId="ADAL" clId="{416331A4-5993-4ABC-9964-79E951A960A4}" dt="2024-07-08T19:00:08.463" v="3400" actId="20577"/>
          <ac:spMkLst>
            <pc:docMk/>
            <pc:sldMk cId="3952998100" sldId="284"/>
            <ac:spMk id="5" creationId="{9F2E546D-2D7F-EF7F-0E83-FF8F5B224DFF}"/>
          </ac:spMkLst>
        </pc:spChg>
        <pc:picChg chg="add mod">
          <ac:chgData name="Matthew Weber" userId="cb8fa425-774b-40a7-b0f2-d5b57e79fa6f" providerId="ADAL" clId="{416331A4-5993-4ABC-9964-79E951A960A4}" dt="2024-07-08T19:01:49.335" v="3409" actId="1076"/>
          <ac:picMkLst>
            <pc:docMk/>
            <pc:sldMk cId="3952998100" sldId="284"/>
            <ac:picMk id="2" creationId="{CB902248-19D0-10EF-33C6-8B9E6DB6599A}"/>
          </ac:picMkLst>
        </pc:picChg>
        <pc:picChg chg="del">
          <ac:chgData name="Matthew Weber" userId="cb8fa425-774b-40a7-b0f2-d5b57e79fa6f" providerId="ADAL" clId="{416331A4-5993-4ABC-9964-79E951A960A4}" dt="2024-07-08T19:00:12.886" v="3401" actId="478"/>
          <ac:picMkLst>
            <pc:docMk/>
            <pc:sldMk cId="3952998100" sldId="284"/>
            <ac:picMk id="2050" creationId="{47D55F39-C078-E850-48AD-23C49E432BC1}"/>
          </ac:picMkLst>
        </pc:picChg>
        <pc:picChg chg="del">
          <ac:chgData name="Matthew Weber" userId="cb8fa425-774b-40a7-b0f2-d5b57e79fa6f" providerId="ADAL" clId="{416331A4-5993-4ABC-9964-79E951A960A4}" dt="2024-07-08T19:00:14.043" v="3402" actId="478"/>
          <ac:picMkLst>
            <pc:docMk/>
            <pc:sldMk cId="3952998100" sldId="284"/>
            <ac:picMk id="2051" creationId="{93107DF9-3647-D1DD-AE16-370DFC2B33ED}"/>
          </ac:picMkLst>
        </pc:picChg>
      </pc:sldChg>
      <pc:sldChg chg="modSp add mod">
        <pc:chgData name="Matthew Weber" userId="cb8fa425-774b-40a7-b0f2-d5b57e79fa6f" providerId="ADAL" clId="{416331A4-5993-4ABC-9964-79E951A960A4}" dt="2024-07-09T18:19:27.748" v="3450" actId="27636"/>
        <pc:sldMkLst>
          <pc:docMk/>
          <pc:sldMk cId="1780769540" sldId="285"/>
        </pc:sldMkLst>
        <pc:spChg chg="mod">
          <ac:chgData name="Matthew Weber" userId="cb8fa425-774b-40a7-b0f2-d5b57e79fa6f" providerId="ADAL" clId="{416331A4-5993-4ABC-9964-79E951A960A4}" dt="2024-07-09T18:19:27.748" v="3450" actId="27636"/>
          <ac:spMkLst>
            <pc:docMk/>
            <pc:sldMk cId="1780769540" sldId="285"/>
            <ac:spMk id="5" creationId="{7AF545DB-22B2-2F93-3A67-F3BE21C798E1}"/>
          </ac:spMkLst>
        </pc:spChg>
      </pc:sldChg>
    </pc:docChg>
  </pc:docChgLst>
  <pc:docChgLst>
    <pc:chgData name="Mollykate Miner" userId="S::mminer@hkgroup.com::7c990246-b459-46ec-a311-f65f3d97f656" providerId="AD" clId="Web-{53E05995-C0CE-841E-3F47-B8781A2CBB44}"/>
    <pc:docChg chg="modSld">
      <pc:chgData name="Mollykate Miner" userId="S::mminer@hkgroup.com::7c990246-b459-46ec-a311-f65f3d97f656" providerId="AD" clId="Web-{53E05995-C0CE-841E-3F47-B8781A2CBB44}" dt="2024-07-12T15:38:50.454" v="4"/>
      <pc:docMkLst>
        <pc:docMk/>
      </pc:docMkLst>
      <pc:sldChg chg="addSp delSp modSp">
        <pc:chgData name="Mollykate Miner" userId="S::mminer@hkgroup.com::7c990246-b459-46ec-a311-f65f3d97f656" providerId="AD" clId="Web-{53E05995-C0CE-841E-3F47-B8781A2CBB44}" dt="2024-07-12T15:38:50.454" v="4"/>
        <pc:sldMkLst>
          <pc:docMk/>
          <pc:sldMk cId="2932703518" sldId="256"/>
        </pc:sldMkLst>
        <pc:spChg chg="mod">
          <ac:chgData name="Mollykate Miner" userId="S::mminer@hkgroup.com::7c990246-b459-46ec-a311-f65f3d97f656" providerId="AD" clId="Web-{53E05995-C0CE-841E-3F47-B8781A2CBB44}" dt="2024-07-12T15:38:50.454" v="4"/>
          <ac:spMkLst>
            <pc:docMk/>
            <pc:sldMk cId="2932703518" sldId="256"/>
            <ac:spMk id="2" creationId="{0988541B-C4D0-FD60-CEA4-610494902ED9}"/>
          </ac:spMkLst>
        </pc:spChg>
        <pc:spChg chg="mod">
          <ac:chgData name="Mollykate Miner" userId="S::mminer@hkgroup.com::7c990246-b459-46ec-a311-f65f3d97f656" providerId="AD" clId="Web-{53E05995-C0CE-841E-3F47-B8781A2CBB44}" dt="2024-07-12T15:38:50.454" v="4"/>
          <ac:spMkLst>
            <pc:docMk/>
            <pc:sldMk cId="2932703518" sldId="256"/>
            <ac:spMk id="3" creationId="{A811F1A6-A382-AF76-0D86-809F875EE824}"/>
          </ac:spMkLst>
        </pc:spChg>
        <pc:spChg chg="del">
          <ac:chgData name="Mollykate Miner" userId="S::mminer@hkgroup.com::7c990246-b459-46ec-a311-f65f3d97f656" providerId="AD" clId="Web-{53E05995-C0CE-841E-3F47-B8781A2CBB44}" dt="2024-07-12T15:38:50.454" v="4"/>
          <ac:spMkLst>
            <pc:docMk/>
            <pc:sldMk cId="2932703518" sldId="256"/>
            <ac:spMk id="8" creationId="{A134706B-150F-487B-B4FB-34C10219C72F}"/>
          </ac:spMkLst>
        </pc:spChg>
        <pc:spChg chg="del">
          <ac:chgData name="Mollykate Miner" userId="S::mminer@hkgroup.com::7c990246-b459-46ec-a311-f65f3d97f656" providerId="AD" clId="Web-{53E05995-C0CE-841E-3F47-B8781A2CBB44}" dt="2024-07-12T15:38:50.454" v="4"/>
          <ac:spMkLst>
            <pc:docMk/>
            <pc:sldMk cId="2932703518" sldId="256"/>
            <ac:spMk id="10" creationId="{25FD23E7-C75D-4AFA-A4D4-BE5558110941}"/>
          </ac:spMkLst>
        </pc:spChg>
        <pc:spChg chg="del">
          <ac:chgData name="Mollykate Miner" userId="S::mminer@hkgroup.com::7c990246-b459-46ec-a311-f65f3d97f656" providerId="AD" clId="Web-{53E05995-C0CE-841E-3F47-B8781A2CBB44}" dt="2024-07-12T15:38:50.454" v="4"/>
          <ac:spMkLst>
            <pc:docMk/>
            <pc:sldMk cId="2932703518" sldId="256"/>
            <ac:spMk id="12" creationId="{D6705569-F545-4F47-A260-A9202826EA20}"/>
          </ac:spMkLst>
        </pc:spChg>
        <pc:spChg chg="add">
          <ac:chgData name="Mollykate Miner" userId="S::mminer@hkgroup.com::7c990246-b459-46ec-a311-f65f3d97f656" providerId="AD" clId="Web-{53E05995-C0CE-841E-3F47-B8781A2CBB44}" dt="2024-07-12T15:38:50.454" v="4"/>
          <ac:spMkLst>
            <pc:docMk/>
            <pc:sldMk cId="2932703518" sldId="256"/>
            <ac:spMk id="17" creationId="{A3363022-C969-41E9-8EB2-E4C94908C1FA}"/>
          </ac:spMkLst>
        </pc:spChg>
        <pc:spChg chg="add">
          <ac:chgData name="Mollykate Miner" userId="S::mminer@hkgroup.com::7c990246-b459-46ec-a311-f65f3d97f656" providerId="AD" clId="Web-{53E05995-C0CE-841E-3F47-B8781A2CBB44}" dt="2024-07-12T15:38:50.454" v="4"/>
          <ac:spMkLst>
            <pc:docMk/>
            <pc:sldMk cId="2932703518" sldId="256"/>
            <ac:spMk id="19" creationId="{8D1AD6B3-BE88-4CEB-BA17-790657CC4729}"/>
          </ac:spMkLst>
        </pc:spChg>
        <pc:grpChg chg="add">
          <ac:chgData name="Mollykate Miner" userId="S::mminer@hkgroup.com::7c990246-b459-46ec-a311-f65f3d97f656" providerId="AD" clId="Web-{53E05995-C0CE-841E-3F47-B8781A2CBB44}" dt="2024-07-12T15:38:50.454" v="4"/>
          <ac:grpSpMkLst>
            <pc:docMk/>
            <pc:sldMk cId="2932703518" sldId="256"/>
            <ac:grpSpMk id="21" creationId="{89D1390B-7E13-4B4F-9CB2-391063412E54}"/>
          </ac:grpSpMkLst>
        </pc:grpChg>
        <pc:picChg chg="add mod">
          <ac:chgData name="Mollykate Miner" userId="S::mminer@hkgroup.com::7c990246-b459-46ec-a311-f65f3d97f656" providerId="AD" clId="Web-{53E05995-C0CE-841E-3F47-B8781A2CBB44}" dt="2024-07-12T15:38:50.454" v="4"/>
          <ac:picMkLst>
            <pc:docMk/>
            <pc:sldMk cId="2932703518" sldId="256"/>
            <ac:picMk id="4" creationId="{20B5C980-127B-ACDC-A8EC-916326D7D497}"/>
          </ac:picMkLst>
        </pc:picChg>
      </pc:sldChg>
    </pc:docChg>
  </pc:docChgLst>
  <pc:docChgLst>
    <pc:chgData name="Matthew Weber" userId="cb8fa425-774b-40a7-b0f2-d5b57e79fa6f" providerId="ADAL" clId="{0594C980-1F45-4FA6-9A0E-DEFDA89E183E}"/>
    <pc:docChg chg="undo custSel addSld modSld">
      <pc:chgData name="Matthew Weber" userId="cb8fa425-774b-40a7-b0f2-d5b57e79fa6f" providerId="ADAL" clId="{0594C980-1F45-4FA6-9A0E-DEFDA89E183E}" dt="2024-07-01T18:57:48.978" v="893" actId="20577"/>
      <pc:docMkLst>
        <pc:docMk/>
      </pc:docMkLst>
      <pc:sldChg chg="modSp mod">
        <pc:chgData name="Matthew Weber" userId="cb8fa425-774b-40a7-b0f2-d5b57e79fa6f" providerId="ADAL" clId="{0594C980-1F45-4FA6-9A0E-DEFDA89E183E}" dt="2024-07-01T18:57:48.978" v="893" actId="20577"/>
        <pc:sldMkLst>
          <pc:docMk/>
          <pc:sldMk cId="2932703518" sldId="256"/>
        </pc:sldMkLst>
        <pc:spChg chg="mod">
          <ac:chgData name="Matthew Weber" userId="cb8fa425-774b-40a7-b0f2-d5b57e79fa6f" providerId="ADAL" clId="{0594C980-1F45-4FA6-9A0E-DEFDA89E183E}" dt="2024-07-01T18:57:48.978" v="893" actId="20577"/>
          <ac:spMkLst>
            <pc:docMk/>
            <pc:sldMk cId="2932703518" sldId="256"/>
            <ac:spMk id="2" creationId="{0988541B-C4D0-FD60-CEA4-610494902ED9}"/>
          </ac:spMkLst>
        </pc:spChg>
        <pc:spChg chg="mod">
          <ac:chgData name="Matthew Weber" userId="cb8fa425-774b-40a7-b0f2-d5b57e79fa6f" providerId="ADAL" clId="{0594C980-1F45-4FA6-9A0E-DEFDA89E183E}" dt="2024-07-01T17:27:05.318" v="26" actId="20577"/>
          <ac:spMkLst>
            <pc:docMk/>
            <pc:sldMk cId="2932703518" sldId="256"/>
            <ac:spMk id="3" creationId="{A811F1A6-A382-AF76-0D86-809F875EE824}"/>
          </ac:spMkLst>
        </pc:spChg>
      </pc:sldChg>
      <pc:sldChg chg="addSp delSp modSp mod">
        <pc:chgData name="Matthew Weber" userId="cb8fa425-774b-40a7-b0f2-d5b57e79fa6f" providerId="ADAL" clId="{0594C980-1F45-4FA6-9A0E-DEFDA89E183E}" dt="2024-07-01T17:38:52.170" v="105" actId="26606"/>
        <pc:sldMkLst>
          <pc:docMk/>
          <pc:sldMk cId="2923562659" sldId="257"/>
        </pc:sldMkLst>
        <pc:spChg chg="mod ord">
          <ac:chgData name="Matthew Weber" userId="cb8fa425-774b-40a7-b0f2-d5b57e79fa6f" providerId="ADAL" clId="{0594C980-1F45-4FA6-9A0E-DEFDA89E183E}" dt="2024-07-01T17:38:52.170" v="105" actId="26606"/>
          <ac:spMkLst>
            <pc:docMk/>
            <pc:sldMk cId="2923562659" sldId="257"/>
            <ac:spMk id="3" creationId="{6F8127F2-A88E-3587-E460-6FD5C7F273C2}"/>
          </ac:spMkLst>
        </pc:spChg>
        <pc:spChg chg="add del">
          <ac:chgData name="Matthew Weber" userId="cb8fa425-774b-40a7-b0f2-d5b57e79fa6f" providerId="ADAL" clId="{0594C980-1F45-4FA6-9A0E-DEFDA89E183E}" dt="2024-07-01T17:38:52.170" v="105" actId="26606"/>
          <ac:spMkLst>
            <pc:docMk/>
            <pc:sldMk cId="2923562659" sldId="257"/>
            <ac:spMk id="9" creationId="{79BB35BC-D5C2-4C8B-A22A-A71E6191913B}"/>
          </ac:spMkLst>
        </pc:spChg>
        <pc:spChg chg="add del">
          <ac:chgData name="Matthew Weber" userId="cb8fa425-774b-40a7-b0f2-d5b57e79fa6f" providerId="ADAL" clId="{0594C980-1F45-4FA6-9A0E-DEFDA89E183E}" dt="2024-07-01T17:38:52.154" v="104" actId="26606"/>
          <ac:spMkLst>
            <pc:docMk/>
            <pc:sldMk cId="2923562659" sldId="257"/>
            <ac:spMk id="1032" creationId="{D009D6D5-DAC2-4A8B-A17A-E206B9012D09}"/>
          </ac:spMkLst>
        </pc:spChg>
        <pc:spChg chg="add">
          <ac:chgData name="Matthew Weber" userId="cb8fa425-774b-40a7-b0f2-d5b57e79fa6f" providerId="ADAL" clId="{0594C980-1F45-4FA6-9A0E-DEFDA89E183E}" dt="2024-07-01T17:38:52.170" v="105" actId="26606"/>
          <ac:spMkLst>
            <pc:docMk/>
            <pc:sldMk cId="2923562659" sldId="257"/>
            <ac:spMk id="1034" creationId="{79BB35BC-D5C2-4C8B-A22A-A71E6191913B}"/>
          </ac:spMkLst>
        </pc:spChg>
        <pc:picChg chg="del">
          <ac:chgData name="Matthew Weber" userId="cb8fa425-774b-40a7-b0f2-d5b57e79fa6f" providerId="ADAL" clId="{0594C980-1F45-4FA6-9A0E-DEFDA89E183E}" dt="2024-07-01T17:38:26.553" v="101" actId="478"/>
          <ac:picMkLst>
            <pc:docMk/>
            <pc:sldMk cId="2923562659" sldId="257"/>
            <ac:picMk id="5" creationId="{4CCF3BA4-DF18-1540-9964-B17F6A78B2E2}"/>
          </ac:picMkLst>
        </pc:picChg>
        <pc:picChg chg="add">
          <ac:chgData name="Matthew Weber" userId="cb8fa425-774b-40a7-b0f2-d5b57e79fa6f" providerId="ADAL" clId="{0594C980-1F45-4FA6-9A0E-DEFDA89E183E}" dt="2024-07-01T17:38:15.572" v="100"/>
          <ac:picMkLst>
            <pc:docMk/>
            <pc:sldMk cId="2923562659" sldId="257"/>
            <ac:picMk id="1026" creationId="{80EB45B1-6D0F-347F-7B05-76AA696B8D40}"/>
          </ac:picMkLst>
        </pc:picChg>
        <pc:picChg chg="add mod">
          <ac:chgData name="Matthew Weber" userId="cb8fa425-774b-40a7-b0f2-d5b57e79fa6f" providerId="ADAL" clId="{0594C980-1F45-4FA6-9A0E-DEFDA89E183E}" dt="2024-07-01T17:38:52.170" v="105" actId="26606"/>
          <ac:picMkLst>
            <pc:docMk/>
            <pc:sldMk cId="2923562659" sldId="257"/>
            <ac:picMk id="1027" creationId="{0E63F4FF-4768-EC64-58D1-9180E1F08613}"/>
          </ac:picMkLst>
        </pc:picChg>
      </pc:sldChg>
      <pc:sldChg chg="addSp delSp modSp mod">
        <pc:chgData name="Matthew Weber" userId="cb8fa425-774b-40a7-b0f2-d5b57e79fa6f" providerId="ADAL" clId="{0594C980-1F45-4FA6-9A0E-DEFDA89E183E}" dt="2024-07-01T17:59:35.228" v="512" actId="1076"/>
        <pc:sldMkLst>
          <pc:docMk/>
          <pc:sldMk cId="754623724" sldId="258"/>
        </pc:sldMkLst>
        <pc:spChg chg="mod">
          <ac:chgData name="Matthew Weber" userId="cb8fa425-774b-40a7-b0f2-d5b57e79fa6f" providerId="ADAL" clId="{0594C980-1F45-4FA6-9A0E-DEFDA89E183E}" dt="2024-07-01T17:44:38.079" v="439" actId="1076"/>
          <ac:spMkLst>
            <pc:docMk/>
            <pc:sldMk cId="754623724" sldId="258"/>
            <ac:spMk id="2" creationId="{51C08503-DA61-147C-F172-6AB2F4E1D578}"/>
          </ac:spMkLst>
        </pc:spChg>
        <pc:spChg chg="mod">
          <ac:chgData name="Matthew Weber" userId="cb8fa425-774b-40a7-b0f2-d5b57e79fa6f" providerId="ADAL" clId="{0594C980-1F45-4FA6-9A0E-DEFDA89E183E}" dt="2024-07-01T17:53:51.254" v="471" actId="2710"/>
          <ac:spMkLst>
            <pc:docMk/>
            <pc:sldMk cId="754623724" sldId="258"/>
            <ac:spMk id="3" creationId="{8F4C1733-6E4C-D12A-B536-419328C4EDAA}"/>
          </ac:spMkLst>
        </pc:spChg>
        <pc:spChg chg="mod">
          <ac:chgData name="Matthew Weber" userId="cb8fa425-774b-40a7-b0f2-d5b57e79fa6f" providerId="ADAL" clId="{0594C980-1F45-4FA6-9A0E-DEFDA89E183E}" dt="2024-07-01T17:39:36.114" v="111"/>
          <ac:spMkLst>
            <pc:docMk/>
            <pc:sldMk cId="754623724" sldId="258"/>
            <ac:spMk id="9" creationId="{36062B9A-8296-21EA-A16B-3D1922CD3162}"/>
          </ac:spMkLst>
        </pc:spChg>
        <pc:spChg chg="mod">
          <ac:chgData name="Matthew Weber" userId="cb8fa425-774b-40a7-b0f2-d5b57e79fa6f" providerId="ADAL" clId="{0594C980-1F45-4FA6-9A0E-DEFDA89E183E}" dt="2024-07-01T17:39:36.114" v="111"/>
          <ac:spMkLst>
            <pc:docMk/>
            <pc:sldMk cId="754623724" sldId="258"/>
            <ac:spMk id="14" creationId="{9C27353B-6042-7474-DD42-5FE33E818D91}"/>
          </ac:spMkLst>
        </pc:spChg>
        <pc:spChg chg="add mod">
          <ac:chgData name="Matthew Weber" userId="cb8fa425-774b-40a7-b0f2-d5b57e79fa6f" providerId="ADAL" clId="{0594C980-1F45-4FA6-9A0E-DEFDA89E183E}" dt="2024-07-01T17:39:36.114" v="111"/>
          <ac:spMkLst>
            <pc:docMk/>
            <pc:sldMk cId="754623724" sldId="258"/>
            <ac:spMk id="15" creationId="{00196A6A-A08B-96A7-69AB-B82EC9E2026E}"/>
          </ac:spMkLst>
        </pc:spChg>
        <pc:spChg chg="add mod">
          <ac:chgData name="Matthew Weber" userId="cb8fa425-774b-40a7-b0f2-d5b57e79fa6f" providerId="ADAL" clId="{0594C980-1F45-4FA6-9A0E-DEFDA89E183E}" dt="2024-07-01T17:39:36.114" v="111"/>
          <ac:spMkLst>
            <pc:docMk/>
            <pc:sldMk cId="754623724" sldId="258"/>
            <ac:spMk id="16" creationId="{AD682241-09AC-3A9C-B755-006C88558C9D}"/>
          </ac:spMkLst>
        </pc:spChg>
        <pc:spChg chg="add mod">
          <ac:chgData name="Matthew Weber" userId="cb8fa425-774b-40a7-b0f2-d5b57e79fa6f" providerId="ADAL" clId="{0594C980-1F45-4FA6-9A0E-DEFDA89E183E}" dt="2024-07-01T17:39:36.114" v="111"/>
          <ac:spMkLst>
            <pc:docMk/>
            <pc:sldMk cId="754623724" sldId="258"/>
            <ac:spMk id="17" creationId="{5BF84633-3AAD-2EC1-E50C-CA50CF2061E3}"/>
          </ac:spMkLst>
        </pc:spChg>
        <pc:spChg chg="add">
          <ac:chgData name="Matthew Weber" userId="cb8fa425-774b-40a7-b0f2-d5b57e79fa6f" providerId="ADAL" clId="{0594C980-1F45-4FA6-9A0E-DEFDA89E183E}" dt="2024-07-01T17:40:21.106" v="112"/>
          <ac:spMkLst>
            <pc:docMk/>
            <pc:sldMk cId="754623724" sldId="258"/>
            <ac:spMk id="18" creationId="{E9A27E3B-2A7C-AFE3-334F-2A13DA4F00AD}"/>
          </ac:spMkLst>
        </pc:spChg>
        <pc:spChg chg="add">
          <ac:chgData name="Matthew Weber" userId="cb8fa425-774b-40a7-b0f2-d5b57e79fa6f" providerId="ADAL" clId="{0594C980-1F45-4FA6-9A0E-DEFDA89E183E}" dt="2024-07-01T17:40:21.106" v="112"/>
          <ac:spMkLst>
            <pc:docMk/>
            <pc:sldMk cId="754623724" sldId="258"/>
            <ac:spMk id="22" creationId="{11BDBDDB-AA53-FD0F-8CD2-494DA4B6B290}"/>
          </ac:spMkLst>
        </pc:spChg>
        <pc:spChg chg="add mod">
          <ac:chgData name="Matthew Weber" userId="cb8fa425-774b-40a7-b0f2-d5b57e79fa6f" providerId="ADAL" clId="{0594C980-1F45-4FA6-9A0E-DEFDA89E183E}" dt="2024-07-01T17:59:08.025" v="506"/>
          <ac:spMkLst>
            <pc:docMk/>
            <pc:sldMk cId="754623724" sldId="258"/>
            <ac:spMk id="25" creationId="{7ACB24BD-9CD7-013A-7FD2-221880A1D9CB}"/>
          </ac:spMkLst>
        </pc:spChg>
        <pc:spChg chg="add mod">
          <ac:chgData name="Matthew Weber" userId="cb8fa425-774b-40a7-b0f2-d5b57e79fa6f" providerId="ADAL" clId="{0594C980-1F45-4FA6-9A0E-DEFDA89E183E}" dt="2024-07-01T17:59:16.346" v="508" actId="1076"/>
          <ac:spMkLst>
            <pc:docMk/>
            <pc:sldMk cId="754623724" sldId="258"/>
            <ac:spMk id="26" creationId="{ECEBFAFE-F392-F505-526A-3F9074EC6C8E}"/>
          </ac:spMkLst>
        </pc:spChg>
        <pc:spChg chg="add del mod">
          <ac:chgData name="Matthew Weber" userId="cb8fa425-774b-40a7-b0f2-d5b57e79fa6f" providerId="ADAL" clId="{0594C980-1F45-4FA6-9A0E-DEFDA89E183E}" dt="2024-07-01T17:59:24.269" v="510" actId="478"/>
          <ac:spMkLst>
            <pc:docMk/>
            <pc:sldMk cId="754623724" sldId="258"/>
            <ac:spMk id="27" creationId="{630896AE-923F-F9E2-67F7-C4632AC07982}"/>
          </ac:spMkLst>
        </pc:spChg>
        <pc:spChg chg="add mod">
          <ac:chgData name="Matthew Weber" userId="cb8fa425-774b-40a7-b0f2-d5b57e79fa6f" providerId="ADAL" clId="{0594C980-1F45-4FA6-9A0E-DEFDA89E183E}" dt="2024-07-01T17:59:35.228" v="512" actId="1076"/>
          <ac:spMkLst>
            <pc:docMk/>
            <pc:sldMk cId="754623724" sldId="258"/>
            <ac:spMk id="28" creationId="{1E4CC2EA-B3E7-7DEC-371C-432750ECA60F}"/>
          </ac:spMkLst>
        </pc:spChg>
        <pc:grpChg chg="del">
          <ac:chgData name="Matthew Weber" userId="cb8fa425-774b-40a7-b0f2-d5b57e79fa6f" providerId="ADAL" clId="{0594C980-1F45-4FA6-9A0E-DEFDA89E183E}" dt="2024-07-01T17:41:23.753" v="119" actId="478"/>
          <ac:grpSpMkLst>
            <pc:docMk/>
            <pc:sldMk cId="754623724" sldId="258"/>
            <ac:grpSpMk id="4" creationId="{F8228F8D-7F5F-CB62-C6A0-FFF27AC4AC7A}"/>
          </ac:grpSpMkLst>
        </pc:grpChg>
        <pc:grpChg chg="add del mod">
          <ac:chgData name="Matthew Weber" userId="cb8fa425-774b-40a7-b0f2-d5b57e79fa6f" providerId="ADAL" clId="{0594C980-1F45-4FA6-9A0E-DEFDA89E183E}" dt="2024-07-01T17:39:36.114" v="111"/>
          <ac:grpSpMkLst>
            <pc:docMk/>
            <pc:sldMk cId="754623724" sldId="258"/>
            <ac:grpSpMk id="7" creationId="{BF203D8E-2412-6B22-AEE0-0558F17EC9E4}"/>
          </ac:grpSpMkLst>
        </pc:grpChg>
        <pc:grpChg chg="add mod">
          <ac:chgData name="Matthew Weber" userId="cb8fa425-774b-40a7-b0f2-d5b57e79fa6f" providerId="ADAL" clId="{0594C980-1F45-4FA6-9A0E-DEFDA89E183E}" dt="2024-07-01T17:39:36.114" v="111"/>
          <ac:grpSpMkLst>
            <pc:docMk/>
            <pc:sldMk cId="754623724" sldId="258"/>
            <ac:grpSpMk id="10" creationId="{4F21F847-9C32-609E-60D4-C58EB6D90C37}"/>
          </ac:grpSpMkLst>
        </pc:grpChg>
        <pc:grpChg chg="add">
          <ac:chgData name="Matthew Weber" userId="cb8fa425-774b-40a7-b0f2-d5b57e79fa6f" providerId="ADAL" clId="{0594C980-1F45-4FA6-9A0E-DEFDA89E183E}" dt="2024-07-01T17:40:21.106" v="112"/>
          <ac:grpSpMkLst>
            <pc:docMk/>
            <pc:sldMk cId="754623724" sldId="258"/>
            <ac:grpSpMk id="19" creationId="{560BF9F9-AE5B-C8A1-0528-7E489364B0B1}"/>
          </ac:grpSpMkLst>
        </pc:grpChg>
        <pc:picChg chg="mod">
          <ac:chgData name="Matthew Weber" userId="cb8fa425-774b-40a7-b0f2-d5b57e79fa6f" providerId="ADAL" clId="{0594C980-1F45-4FA6-9A0E-DEFDA89E183E}" dt="2024-07-01T17:39:36.114" v="111"/>
          <ac:picMkLst>
            <pc:docMk/>
            <pc:sldMk cId="754623724" sldId="258"/>
            <ac:picMk id="8" creationId="{8D732455-C0F6-C56D-ADFB-88E9AB0AC4F5}"/>
          </ac:picMkLst>
        </pc:picChg>
        <pc:picChg chg="mod">
          <ac:chgData name="Matthew Weber" userId="cb8fa425-774b-40a7-b0f2-d5b57e79fa6f" providerId="ADAL" clId="{0594C980-1F45-4FA6-9A0E-DEFDA89E183E}" dt="2024-07-01T17:39:36.114" v="111"/>
          <ac:picMkLst>
            <pc:docMk/>
            <pc:sldMk cId="754623724" sldId="258"/>
            <ac:picMk id="12" creationId="{72439162-35C9-6C5C-0A63-008EB2C73F72}"/>
          </ac:picMkLst>
        </pc:picChg>
        <pc:picChg chg="add mod">
          <ac:chgData name="Matthew Weber" userId="cb8fa425-774b-40a7-b0f2-d5b57e79fa6f" providerId="ADAL" clId="{0594C980-1F45-4FA6-9A0E-DEFDA89E183E}" dt="2024-07-01T17:58:51.832" v="503" actId="1076"/>
          <ac:picMkLst>
            <pc:docMk/>
            <pc:sldMk cId="754623724" sldId="258"/>
            <ac:picMk id="23" creationId="{39CC0161-A8D2-7E47-8243-0B45DA087C09}"/>
          </ac:picMkLst>
        </pc:picChg>
        <pc:picChg chg="add mod">
          <ac:chgData name="Matthew Weber" userId="cb8fa425-774b-40a7-b0f2-d5b57e79fa6f" providerId="ADAL" clId="{0594C980-1F45-4FA6-9A0E-DEFDA89E183E}" dt="2024-07-01T17:59:01.203" v="505" actId="1076"/>
          <ac:picMkLst>
            <pc:docMk/>
            <pc:sldMk cId="754623724" sldId="258"/>
            <ac:picMk id="24" creationId="{2476B76F-C8BA-4407-BAE9-755508F41465}"/>
          </ac:picMkLst>
        </pc:picChg>
      </pc:sldChg>
      <pc:sldChg chg="addSp delSp modSp mod">
        <pc:chgData name="Matthew Weber" userId="cb8fa425-774b-40a7-b0f2-d5b57e79fa6f" providerId="ADAL" clId="{0594C980-1F45-4FA6-9A0E-DEFDA89E183E}" dt="2024-07-01T18:51:08.852" v="870" actId="1076"/>
        <pc:sldMkLst>
          <pc:docMk/>
          <pc:sldMk cId="4169116557" sldId="259"/>
        </pc:sldMkLst>
        <pc:spChg chg="mod">
          <ac:chgData name="Matthew Weber" userId="cb8fa425-774b-40a7-b0f2-d5b57e79fa6f" providerId="ADAL" clId="{0594C980-1F45-4FA6-9A0E-DEFDA89E183E}" dt="2024-07-01T17:54:38.092" v="474" actId="26606"/>
          <ac:spMkLst>
            <pc:docMk/>
            <pc:sldMk cId="4169116557" sldId="259"/>
            <ac:spMk id="2" creationId="{51C08503-DA61-147C-F172-6AB2F4E1D578}"/>
          </ac:spMkLst>
        </pc:spChg>
        <pc:spChg chg="mod">
          <ac:chgData name="Matthew Weber" userId="cb8fa425-774b-40a7-b0f2-d5b57e79fa6f" providerId="ADAL" clId="{0594C980-1F45-4FA6-9A0E-DEFDA89E183E}" dt="2024-07-01T18:50:23.607" v="852" actId="20577"/>
          <ac:spMkLst>
            <pc:docMk/>
            <pc:sldMk cId="4169116557" sldId="259"/>
            <ac:spMk id="3" creationId="{8F4C1733-6E4C-D12A-B536-419328C4EDAA}"/>
          </ac:spMkLst>
        </pc:spChg>
        <pc:spChg chg="add del mod">
          <ac:chgData name="Matthew Weber" userId="cb8fa425-774b-40a7-b0f2-d5b57e79fa6f" providerId="ADAL" clId="{0594C980-1F45-4FA6-9A0E-DEFDA89E183E}" dt="2024-07-01T18:00:14.738" v="514" actId="478"/>
          <ac:spMkLst>
            <pc:docMk/>
            <pc:sldMk cId="4169116557" sldId="259"/>
            <ac:spMk id="4" creationId="{CC1F3969-C1D3-15E0-3AF5-17F155934037}"/>
          </ac:spMkLst>
        </pc:spChg>
        <pc:spChg chg="add del mod">
          <ac:chgData name="Matthew Weber" userId="cb8fa425-774b-40a7-b0f2-d5b57e79fa6f" providerId="ADAL" clId="{0594C980-1F45-4FA6-9A0E-DEFDA89E183E}" dt="2024-07-01T18:00:17.140" v="516" actId="478"/>
          <ac:spMkLst>
            <pc:docMk/>
            <pc:sldMk cId="4169116557" sldId="259"/>
            <ac:spMk id="5" creationId="{67F50753-3EF0-7A58-6F7B-C3026B0E685E}"/>
          </ac:spMkLst>
        </pc:spChg>
        <pc:spChg chg="add del mod">
          <ac:chgData name="Matthew Weber" userId="cb8fa425-774b-40a7-b0f2-d5b57e79fa6f" providerId="ADAL" clId="{0594C980-1F45-4FA6-9A0E-DEFDA89E183E}" dt="2024-07-01T18:00:20.008" v="518" actId="478"/>
          <ac:spMkLst>
            <pc:docMk/>
            <pc:sldMk cId="4169116557" sldId="259"/>
            <ac:spMk id="6" creationId="{59FD12B8-2DEB-0CA0-86F8-5DF1BA530690}"/>
          </ac:spMkLst>
        </pc:spChg>
        <pc:spChg chg="del">
          <ac:chgData name="Matthew Weber" userId="cb8fa425-774b-40a7-b0f2-d5b57e79fa6f" providerId="ADAL" clId="{0594C980-1F45-4FA6-9A0E-DEFDA89E183E}" dt="2024-07-01T17:54:38.092" v="474" actId="26606"/>
          <ac:spMkLst>
            <pc:docMk/>
            <pc:sldMk cId="4169116557" sldId="259"/>
            <ac:spMk id="11" creationId="{0E3596DD-156A-473E-9BB3-C6A29F7574E9}"/>
          </ac:spMkLst>
        </pc:spChg>
        <pc:spChg chg="del">
          <ac:chgData name="Matthew Weber" userId="cb8fa425-774b-40a7-b0f2-d5b57e79fa6f" providerId="ADAL" clId="{0594C980-1F45-4FA6-9A0E-DEFDA89E183E}" dt="2024-07-01T17:54:38.092" v="474" actId="26606"/>
          <ac:spMkLst>
            <pc:docMk/>
            <pc:sldMk cId="4169116557" sldId="259"/>
            <ac:spMk id="13" creationId="{2C46C4D6-C474-4E92-B52E-944C1118F7B6}"/>
          </ac:spMkLst>
        </pc:spChg>
        <pc:spChg chg="add mod">
          <ac:chgData name="Matthew Weber" userId="cb8fa425-774b-40a7-b0f2-d5b57e79fa6f" providerId="ADAL" clId="{0594C980-1F45-4FA6-9A0E-DEFDA89E183E}" dt="2024-07-01T18:00:37.656" v="523" actId="20577"/>
          <ac:spMkLst>
            <pc:docMk/>
            <pc:sldMk cId="4169116557" sldId="259"/>
            <ac:spMk id="16" creationId="{3353FB59-E17C-D6A9-4E11-9A5355275901}"/>
          </ac:spMkLst>
        </pc:spChg>
        <pc:spChg chg="add mod">
          <ac:chgData name="Matthew Weber" userId="cb8fa425-774b-40a7-b0f2-d5b57e79fa6f" providerId="ADAL" clId="{0594C980-1F45-4FA6-9A0E-DEFDA89E183E}" dt="2024-07-01T18:50:51.649" v="859" actId="14100"/>
          <ac:spMkLst>
            <pc:docMk/>
            <pc:sldMk cId="4169116557" sldId="259"/>
            <ac:spMk id="20" creationId="{81413D1E-96A5-C895-3A76-DE8E60957497}"/>
          </ac:spMkLst>
        </pc:spChg>
        <pc:spChg chg="add mod">
          <ac:chgData name="Matthew Weber" userId="cb8fa425-774b-40a7-b0f2-d5b57e79fa6f" providerId="ADAL" clId="{0594C980-1F45-4FA6-9A0E-DEFDA89E183E}" dt="2024-07-01T18:51:08.852" v="870" actId="1076"/>
          <ac:spMkLst>
            <pc:docMk/>
            <pc:sldMk cId="4169116557" sldId="259"/>
            <ac:spMk id="21" creationId="{B41ED989-ABBB-D012-4905-813D0612760D}"/>
          </ac:spMkLst>
        </pc:spChg>
        <pc:spChg chg="add del">
          <ac:chgData name="Matthew Weber" userId="cb8fa425-774b-40a7-b0f2-d5b57e79fa6f" providerId="ADAL" clId="{0594C980-1F45-4FA6-9A0E-DEFDA89E183E}" dt="2024-07-01T17:55:07.949" v="478" actId="26606"/>
          <ac:spMkLst>
            <pc:docMk/>
            <pc:sldMk cId="4169116557" sldId="259"/>
            <ac:spMk id="3079" creationId="{0E3596DD-156A-473E-9BB3-C6A29F7574E9}"/>
          </ac:spMkLst>
        </pc:spChg>
        <pc:spChg chg="add del">
          <ac:chgData name="Matthew Weber" userId="cb8fa425-774b-40a7-b0f2-d5b57e79fa6f" providerId="ADAL" clId="{0594C980-1F45-4FA6-9A0E-DEFDA89E183E}" dt="2024-07-01T17:55:07.949" v="478" actId="26606"/>
          <ac:spMkLst>
            <pc:docMk/>
            <pc:sldMk cId="4169116557" sldId="259"/>
            <ac:spMk id="3081" creationId="{2C46C4D6-C474-4E92-B52E-944C1118F7B6}"/>
          </ac:spMkLst>
        </pc:spChg>
        <pc:spChg chg="add del">
          <ac:chgData name="Matthew Weber" userId="cb8fa425-774b-40a7-b0f2-d5b57e79fa6f" providerId="ADAL" clId="{0594C980-1F45-4FA6-9A0E-DEFDA89E183E}" dt="2024-07-01T18:00:35.323" v="521" actId="26606"/>
          <ac:spMkLst>
            <pc:docMk/>
            <pc:sldMk cId="4169116557" sldId="259"/>
            <ac:spMk id="3086" creationId="{F35DB090-93B5-4581-8D71-BB3839684BFF}"/>
          </ac:spMkLst>
        </pc:spChg>
        <pc:spChg chg="add del">
          <ac:chgData name="Matthew Weber" userId="cb8fa425-774b-40a7-b0f2-d5b57e79fa6f" providerId="ADAL" clId="{0594C980-1F45-4FA6-9A0E-DEFDA89E183E}" dt="2024-07-01T18:00:35.323" v="521" actId="26606"/>
          <ac:spMkLst>
            <pc:docMk/>
            <pc:sldMk cId="4169116557" sldId="259"/>
            <ac:spMk id="3088" creationId="{A0DE92DF-4769-4DE9-93FD-EE31271850CA}"/>
          </ac:spMkLst>
        </pc:spChg>
        <pc:spChg chg="add">
          <ac:chgData name="Matthew Weber" userId="cb8fa425-774b-40a7-b0f2-d5b57e79fa6f" providerId="ADAL" clId="{0594C980-1F45-4FA6-9A0E-DEFDA89E183E}" dt="2024-07-01T18:00:35.323" v="521" actId="26606"/>
          <ac:spMkLst>
            <pc:docMk/>
            <pc:sldMk cId="4169116557" sldId="259"/>
            <ac:spMk id="3093" creationId="{0E3596DD-156A-473E-9BB3-C6A29F7574E9}"/>
          </ac:spMkLst>
        </pc:spChg>
        <pc:spChg chg="add">
          <ac:chgData name="Matthew Weber" userId="cb8fa425-774b-40a7-b0f2-d5b57e79fa6f" providerId="ADAL" clId="{0594C980-1F45-4FA6-9A0E-DEFDA89E183E}" dt="2024-07-01T18:00:35.323" v="521" actId="26606"/>
          <ac:spMkLst>
            <pc:docMk/>
            <pc:sldMk cId="4169116557" sldId="259"/>
            <ac:spMk id="3095" creationId="{2C46C4D6-C474-4E92-B52E-944C1118F7B6}"/>
          </ac:spMkLst>
        </pc:spChg>
        <pc:grpChg chg="del">
          <ac:chgData name="Matthew Weber" userId="cb8fa425-774b-40a7-b0f2-d5b57e79fa6f" providerId="ADAL" clId="{0594C980-1F45-4FA6-9A0E-DEFDA89E183E}" dt="2024-07-01T17:54:10.419" v="472" actId="478"/>
          <ac:grpSpMkLst>
            <pc:docMk/>
            <pc:sldMk cId="4169116557" sldId="259"/>
            <ac:grpSpMk id="7" creationId="{0B995C91-22E8-E419-D78A-9D0C2A5EACA0}"/>
          </ac:grpSpMkLst>
        </pc:grpChg>
        <pc:grpChg chg="add del mod">
          <ac:chgData name="Matthew Weber" userId="cb8fa425-774b-40a7-b0f2-d5b57e79fa6f" providerId="ADAL" clId="{0594C980-1F45-4FA6-9A0E-DEFDA89E183E}" dt="2024-07-01T18:41:39.397" v="813" actId="478"/>
          <ac:grpSpMkLst>
            <pc:docMk/>
            <pc:sldMk cId="4169116557" sldId="259"/>
            <ac:grpSpMk id="14" creationId="{40A397CD-3164-4656-8F0B-67B9FC577E4A}"/>
          </ac:grpSpMkLst>
        </pc:grpChg>
        <pc:picChg chg="add mod">
          <ac:chgData name="Matthew Weber" userId="cb8fa425-774b-40a7-b0f2-d5b57e79fa6f" providerId="ADAL" clId="{0594C980-1F45-4FA6-9A0E-DEFDA89E183E}" dt="2024-07-01T18:00:30.629" v="519"/>
          <ac:picMkLst>
            <pc:docMk/>
            <pc:sldMk cId="4169116557" sldId="259"/>
            <ac:picMk id="15" creationId="{C7E1FD41-10C2-C09C-A3D7-4E55C0995C53}"/>
          </ac:picMkLst>
        </pc:picChg>
        <pc:picChg chg="add del mod">
          <ac:chgData name="Matthew Weber" userId="cb8fa425-774b-40a7-b0f2-d5b57e79fa6f" providerId="ADAL" clId="{0594C980-1F45-4FA6-9A0E-DEFDA89E183E}" dt="2024-07-01T18:43:32.202" v="825" actId="478"/>
          <ac:picMkLst>
            <pc:docMk/>
            <pc:sldMk cId="4169116557" sldId="259"/>
            <ac:picMk id="18" creationId="{57D5BFA1-BB4F-922D-C616-0582CC87C2C8}"/>
          </ac:picMkLst>
        </pc:picChg>
        <pc:picChg chg="add mod">
          <ac:chgData name="Matthew Weber" userId="cb8fa425-774b-40a7-b0f2-d5b57e79fa6f" providerId="ADAL" clId="{0594C980-1F45-4FA6-9A0E-DEFDA89E183E}" dt="2024-07-01T18:50:15.524" v="833" actId="1076"/>
          <ac:picMkLst>
            <pc:docMk/>
            <pc:sldMk cId="4169116557" sldId="259"/>
            <ac:picMk id="19" creationId="{CE4151D8-54AD-A032-17CD-8F8682A70309}"/>
          </ac:picMkLst>
        </pc:picChg>
        <pc:picChg chg="add del mod">
          <ac:chgData name="Matthew Weber" userId="cb8fa425-774b-40a7-b0f2-d5b57e79fa6f" providerId="ADAL" clId="{0594C980-1F45-4FA6-9A0E-DEFDA89E183E}" dt="2024-07-01T18:00:13.443" v="513" actId="478"/>
          <ac:picMkLst>
            <pc:docMk/>
            <pc:sldMk cId="4169116557" sldId="259"/>
            <ac:picMk id="3074" creationId="{B070BFC0-7693-23B7-D5EF-EE3FD9FEB50B}"/>
          </ac:picMkLst>
        </pc:picChg>
        <pc:picChg chg="add del mod">
          <ac:chgData name="Matthew Weber" userId="cb8fa425-774b-40a7-b0f2-d5b57e79fa6f" providerId="ADAL" clId="{0594C980-1F45-4FA6-9A0E-DEFDA89E183E}" dt="2024-07-01T18:00:15.940" v="515" actId="478"/>
          <ac:picMkLst>
            <pc:docMk/>
            <pc:sldMk cId="4169116557" sldId="259"/>
            <ac:picMk id="3075" creationId="{23130122-25E3-382F-815E-10957937CF04}"/>
          </ac:picMkLst>
        </pc:picChg>
      </pc:sldChg>
      <pc:sldChg chg="addSp delSp modSp mod">
        <pc:chgData name="Matthew Weber" userId="cb8fa425-774b-40a7-b0f2-d5b57e79fa6f" providerId="ADAL" clId="{0594C980-1F45-4FA6-9A0E-DEFDA89E183E}" dt="2024-07-01T18:54:05.411" v="888" actId="20577"/>
        <pc:sldMkLst>
          <pc:docMk/>
          <pc:sldMk cId="2846251533" sldId="260"/>
        </pc:sldMkLst>
        <pc:spChg chg="mod">
          <ac:chgData name="Matthew Weber" userId="cb8fa425-774b-40a7-b0f2-d5b57e79fa6f" providerId="ADAL" clId="{0594C980-1F45-4FA6-9A0E-DEFDA89E183E}" dt="2024-07-01T18:53:37.103" v="874" actId="26606"/>
          <ac:spMkLst>
            <pc:docMk/>
            <pc:sldMk cId="2846251533" sldId="260"/>
            <ac:spMk id="3" creationId="{8F4C1733-6E4C-D12A-B536-419328C4EDAA}"/>
          </ac:spMkLst>
        </pc:spChg>
        <pc:spChg chg="mod">
          <ac:chgData name="Matthew Weber" userId="cb8fa425-774b-40a7-b0f2-d5b57e79fa6f" providerId="ADAL" clId="{0594C980-1F45-4FA6-9A0E-DEFDA89E183E}" dt="2024-07-01T18:01:57.386" v="534" actId="255"/>
          <ac:spMkLst>
            <pc:docMk/>
            <pc:sldMk cId="2846251533" sldId="260"/>
            <ac:spMk id="6" creationId="{1E2395EF-C7FC-1E5C-3D1C-A1BF22A90CF7}"/>
          </ac:spMkLst>
        </pc:spChg>
        <pc:spChg chg="add mod">
          <ac:chgData name="Matthew Weber" userId="cb8fa425-774b-40a7-b0f2-d5b57e79fa6f" providerId="ADAL" clId="{0594C980-1F45-4FA6-9A0E-DEFDA89E183E}" dt="2024-07-01T18:54:05.411" v="888" actId="20577"/>
          <ac:spMkLst>
            <pc:docMk/>
            <pc:sldMk cId="2846251533" sldId="260"/>
            <ac:spMk id="9" creationId="{03C721ED-5AA3-AA0E-5DB4-AEABAD150259}"/>
          </ac:spMkLst>
        </pc:spChg>
        <pc:spChg chg="del">
          <ac:chgData name="Matthew Weber" userId="cb8fa425-774b-40a7-b0f2-d5b57e79fa6f" providerId="ADAL" clId="{0594C980-1F45-4FA6-9A0E-DEFDA89E183E}" dt="2024-07-01T18:53:37.103" v="874" actId="26606"/>
          <ac:spMkLst>
            <pc:docMk/>
            <pc:sldMk cId="2846251533" sldId="260"/>
            <ac:spMk id="11" creationId="{0E3596DD-156A-473E-9BB3-C6A29F7574E9}"/>
          </ac:spMkLst>
        </pc:spChg>
        <pc:spChg chg="del">
          <ac:chgData name="Matthew Weber" userId="cb8fa425-774b-40a7-b0f2-d5b57e79fa6f" providerId="ADAL" clId="{0594C980-1F45-4FA6-9A0E-DEFDA89E183E}" dt="2024-07-01T18:53:37.103" v="874" actId="26606"/>
          <ac:spMkLst>
            <pc:docMk/>
            <pc:sldMk cId="2846251533" sldId="260"/>
            <ac:spMk id="13" creationId="{2C46C4D6-C474-4E92-B52E-944C1118F7B6}"/>
          </ac:spMkLst>
        </pc:spChg>
        <pc:spChg chg="del">
          <ac:chgData name="Matthew Weber" userId="cb8fa425-774b-40a7-b0f2-d5b57e79fa6f" providerId="ADAL" clId="{0594C980-1F45-4FA6-9A0E-DEFDA89E183E}" dt="2024-07-01T18:53:12.154" v="872" actId="478"/>
          <ac:spMkLst>
            <pc:docMk/>
            <pc:sldMk cId="2846251533" sldId="260"/>
            <ac:spMk id="16" creationId="{B345FFAC-E577-A1D9-15EF-D6BD5B523645}"/>
          </ac:spMkLst>
        </pc:spChg>
        <pc:spChg chg="add del">
          <ac:chgData name="Matthew Weber" userId="cb8fa425-774b-40a7-b0f2-d5b57e79fa6f" providerId="ADAL" clId="{0594C980-1F45-4FA6-9A0E-DEFDA89E183E}" dt="2024-07-01T18:53:47.292" v="876" actId="26606"/>
          <ac:spMkLst>
            <pc:docMk/>
            <pc:sldMk cId="2846251533" sldId="260"/>
            <ac:spMk id="18" creationId="{0E3596DD-156A-473E-9BB3-C6A29F7574E9}"/>
          </ac:spMkLst>
        </pc:spChg>
        <pc:spChg chg="add del">
          <ac:chgData name="Matthew Weber" userId="cb8fa425-774b-40a7-b0f2-d5b57e79fa6f" providerId="ADAL" clId="{0594C980-1F45-4FA6-9A0E-DEFDA89E183E}" dt="2024-07-01T18:53:47.292" v="876" actId="26606"/>
          <ac:spMkLst>
            <pc:docMk/>
            <pc:sldMk cId="2846251533" sldId="260"/>
            <ac:spMk id="20" creationId="{2C46C4D6-C474-4E92-B52E-944C1118F7B6}"/>
          </ac:spMkLst>
        </pc:spChg>
        <pc:spChg chg="add">
          <ac:chgData name="Matthew Weber" userId="cb8fa425-774b-40a7-b0f2-d5b57e79fa6f" providerId="ADAL" clId="{0594C980-1F45-4FA6-9A0E-DEFDA89E183E}" dt="2024-07-01T18:53:47.292" v="876" actId="26606"/>
          <ac:spMkLst>
            <pc:docMk/>
            <pc:sldMk cId="2846251533" sldId="260"/>
            <ac:spMk id="25" creationId="{0E3596DD-156A-473E-9BB3-C6A29F7574E9}"/>
          </ac:spMkLst>
        </pc:spChg>
        <pc:spChg chg="add">
          <ac:chgData name="Matthew Weber" userId="cb8fa425-774b-40a7-b0f2-d5b57e79fa6f" providerId="ADAL" clId="{0594C980-1F45-4FA6-9A0E-DEFDA89E183E}" dt="2024-07-01T18:53:47.292" v="876" actId="26606"/>
          <ac:spMkLst>
            <pc:docMk/>
            <pc:sldMk cId="2846251533" sldId="260"/>
            <ac:spMk id="27" creationId="{2C46C4D6-C474-4E92-B52E-944C1118F7B6}"/>
          </ac:spMkLst>
        </pc:spChg>
        <pc:grpChg chg="del">
          <ac:chgData name="Matthew Weber" userId="cb8fa425-774b-40a7-b0f2-d5b57e79fa6f" providerId="ADAL" clId="{0594C980-1F45-4FA6-9A0E-DEFDA89E183E}" dt="2024-07-01T18:53:10.270" v="871" actId="478"/>
          <ac:grpSpMkLst>
            <pc:docMk/>
            <pc:sldMk cId="2846251533" sldId="260"/>
            <ac:grpSpMk id="4" creationId="{E74837CE-39A1-F5F8-65EB-9FB5742BDADA}"/>
          </ac:grpSpMkLst>
        </pc:grpChg>
        <pc:grpChg chg="add mod">
          <ac:chgData name="Matthew Weber" userId="cb8fa425-774b-40a7-b0f2-d5b57e79fa6f" providerId="ADAL" clId="{0594C980-1F45-4FA6-9A0E-DEFDA89E183E}" dt="2024-07-01T18:53:49.400" v="877" actId="1076"/>
          <ac:grpSpMkLst>
            <pc:docMk/>
            <pc:sldMk cId="2846251533" sldId="260"/>
            <ac:grpSpMk id="7" creationId="{A16CB461-B033-8B32-F398-5C64C5BA1878}"/>
          </ac:grpSpMkLst>
        </pc:grpChg>
        <pc:picChg chg="add mod">
          <ac:chgData name="Matthew Weber" userId="cb8fa425-774b-40a7-b0f2-d5b57e79fa6f" providerId="ADAL" clId="{0594C980-1F45-4FA6-9A0E-DEFDA89E183E}" dt="2024-07-01T18:53:32.243" v="873"/>
          <ac:picMkLst>
            <pc:docMk/>
            <pc:sldMk cId="2846251533" sldId="260"/>
            <ac:picMk id="8" creationId="{014BABD4-C9B1-F82A-3479-C075F81DB5F8}"/>
          </ac:picMkLst>
        </pc:picChg>
      </pc:sldChg>
      <pc:sldChg chg="addSp delSp modSp mod">
        <pc:chgData name="Matthew Weber" userId="cb8fa425-774b-40a7-b0f2-d5b57e79fa6f" providerId="ADAL" clId="{0594C980-1F45-4FA6-9A0E-DEFDA89E183E}" dt="2024-07-01T18:04:11.647" v="558" actId="20577"/>
        <pc:sldMkLst>
          <pc:docMk/>
          <pc:sldMk cId="2595567678" sldId="261"/>
        </pc:sldMkLst>
        <pc:spChg chg="mod">
          <ac:chgData name="Matthew Weber" userId="cb8fa425-774b-40a7-b0f2-d5b57e79fa6f" providerId="ADAL" clId="{0594C980-1F45-4FA6-9A0E-DEFDA89E183E}" dt="2024-07-01T18:04:08.830" v="556" actId="20577"/>
          <ac:spMkLst>
            <pc:docMk/>
            <pc:sldMk cId="2595567678" sldId="261"/>
            <ac:spMk id="3" creationId="{8F4C1733-6E4C-D12A-B536-419328C4EDAA}"/>
          </ac:spMkLst>
        </pc:spChg>
        <pc:spChg chg="add mod">
          <ac:chgData name="Matthew Weber" userId="cb8fa425-774b-40a7-b0f2-d5b57e79fa6f" providerId="ADAL" clId="{0594C980-1F45-4FA6-9A0E-DEFDA89E183E}" dt="2024-07-01T18:04:11.647" v="558" actId="20577"/>
          <ac:spMkLst>
            <pc:docMk/>
            <pc:sldMk cId="2595567678" sldId="261"/>
            <ac:spMk id="6" creationId="{4747360A-A8D4-A1DB-A3AD-68A6D7FF4A12}"/>
          </ac:spMkLst>
        </pc:spChg>
        <pc:grpChg chg="add mod">
          <ac:chgData name="Matthew Weber" userId="cb8fa425-774b-40a7-b0f2-d5b57e79fa6f" providerId="ADAL" clId="{0594C980-1F45-4FA6-9A0E-DEFDA89E183E}" dt="2024-07-01T18:03:41.587" v="548" actId="14100"/>
          <ac:grpSpMkLst>
            <pc:docMk/>
            <pc:sldMk cId="2595567678" sldId="261"/>
            <ac:grpSpMk id="4" creationId="{15FEA588-2160-E49E-F5CB-CC542EC42BE8}"/>
          </ac:grpSpMkLst>
        </pc:grpChg>
        <pc:grpChg chg="del">
          <ac:chgData name="Matthew Weber" userId="cb8fa425-774b-40a7-b0f2-d5b57e79fa6f" providerId="ADAL" clId="{0594C980-1F45-4FA6-9A0E-DEFDA89E183E}" dt="2024-07-01T18:03:05.598" v="540" actId="478"/>
          <ac:grpSpMkLst>
            <pc:docMk/>
            <pc:sldMk cId="2595567678" sldId="261"/>
            <ac:grpSpMk id="7" creationId="{32349804-5EA4-A076-5C34-B395FF53F6D1}"/>
          </ac:grpSpMkLst>
        </pc:grpChg>
        <pc:grpChg chg="del">
          <ac:chgData name="Matthew Weber" userId="cb8fa425-774b-40a7-b0f2-d5b57e79fa6f" providerId="ADAL" clId="{0594C980-1F45-4FA6-9A0E-DEFDA89E183E}" dt="2024-07-01T18:03:28.873" v="542" actId="478"/>
          <ac:grpSpMkLst>
            <pc:docMk/>
            <pc:sldMk cId="2595567678" sldId="261"/>
            <ac:grpSpMk id="10" creationId="{F7FD514C-2720-03C3-A044-F66EA847C118}"/>
          </ac:grpSpMkLst>
        </pc:grpChg>
        <pc:picChg chg="add mod">
          <ac:chgData name="Matthew Weber" userId="cb8fa425-774b-40a7-b0f2-d5b57e79fa6f" providerId="ADAL" clId="{0594C980-1F45-4FA6-9A0E-DEFDA89E183E}" dt="2024-07-01T18:03:27.316" v="541"/>
          <ac:picMkLst>
            <pc:docMk/>
            <pc:sldMk cId="2595567678" sldId="261"/>
            <ac:picMk id="5" creationId="{BD0E1A84-2B77-481A-C8D4-DE7F18A60154}"/>
          </ac:picMkLst>
        </pc:picChg>
      </pc:sldChg>
      <pc:sldChg chg="addSp delSp modSp mod">
        <pc:chgData name="Matthew Weber" userId="cb8fa425-774b-40a7-b0f2-d5b57e79fa6f" providerId="ADAL" clId="{0594C980-1F45-4FA6-9A0E-DEFDA89E183E}" dt="2024-07-01T18:08:00.651" v="621" actId="27636"/>
        <pc:sldMkLst>
          <pc:docMk/>
          <pc:sldMk cId="3183407483" sldId="262"/>
        </pc:sldMkLst>
        <pc:spChg chg="mod">
          <ac:chgData name="Matthew Weber" userId="cb8fa425-774b-40a7-b0f2-d5b57e79fa6f" providerId="ADAL" clId="{0594C980-1F45-4FA6-9A0E-DEFDA89E183E}" dt="2024-07-01T18:08:00.651" v="621" actId="27636"/>
          <ac:spMkLst>
            <pc:docMk/>
            <pc:sldMk cId="3183407483" sldId="262"/>
            <ac:spMk id="3" creationId="{8F4C1733-6E4C-D12A-B536-419328C4EDAA}"/>
          </ac:spMkLst>
        </pc:spChg>
        <pc:spChg chg="add mod">
          <ac:chgData name="Matthew Weber" userId="cb8fa425-774b-40a7-b0f2-d5b57e79fa6f" providerId="ADAL" clId="{0594C980-1F45-4FA6-9A0E-DEFDA89E183E}" dt="2024-07-01T18:07:11.073" v="569"/>
          <ac:spMkLst>
            <pc:docMk/>
            <pc:sldMk cId="3183407483" sldId="262"/>
            <ac:spMk id="9" creationId="{AEB18AEA-905A-B71F-42A7-5C968A74939A}"/>
          </ac:spMkLst>
        </pc:spChg>
        <pc:spChg chg="del">
          <ac:chgData name="Matthew Weber" userId="cb8fa425-774b-40a7-b0f2-d5b57e79fa6f" providerId="ADAL" clId="{0594C980-1F45-4FA6-9A0E-DEFDA89E183E}" dt="2024-07-01T18:07:15.562" v="571" actId="26606"/>
          <ac:spMkLst>
            <pc:docMk/>
            <pc:sldMk cId="3183407483" sldId="262"/>
            <ac:spMk id="11" creationId="{0E3596DD-156A-473E-9BB3-C6A29F7574E9}"/>
          </ac:spMkLst>
        </pc:spChg>
        <pc:spChg chg="add mod">
          <ac:chgData name="Matthew Weber" userId="cb8fa425-774b-40a7-b0f2-d5b57e79fa6f" providerId="ADAL" clId="{0594C980-1F45-4FA6-9A0E-DEFDA89E183E}" dt="2024-07-01T18:07:22.511" v="573" actId="20577"/>
          <ac:spMkLst>
            <pc:docMk/>
            <pc:sldMk cId="3183407483" sldId="262"/>
            <ac:spMk id="12" creationId="{7437ABDA-7F60-C92E-34AC-D6BF48073544}"/>
          </ac:spMkLst>
        </pc:spChg>
        <pc:spChg chg="del">
          <ac:chgData name="Matthew Weber" userId="cb8fa425-774b-40a7-b0f2-d5b57e79fa6f" providerId="ADAL" clId="{0594C980-1F45-4FA6-9A0E-DEFDA89E183E}" dt="2024-07-01T18:07:15.562" v="571" actId="26606"/>
          <ac:spMkLst>
            <pc:docMk/>
            <pc:sldMk cId="3183407483" sldId="262"/>
            <ac:spMk id="13" creationId="{2C46C4D6-C474-4E92-B52E-944C1118F7B6}"/>
          </ac:spMkLst>
        </pc:spChg>
        <pc:spChg chg="add">
          <ac:chgData name="Matthew Weber" userId="cb8fa425-774b-40a7-b0f2-d5b57e79fa6f" providerId="ADAL" clId="{0594C980-1F45-4FA6-9A0E-DEFDA89E183E}" dt="2024-07-01T18:07:15.562" v="571" actId="26606"/>
          <ac:spMkLst>
            <pc:docMk/>
            <pc:sldMk cId="3183407483" sldId="262"/>
            <ac:spMk id="18" creationId="{0E3596DD-156A-473E-9BB3-C6A29F7574E9}"/>
          </ac:spMkLst>
        </pc:spChg>
        <pc:spChg chg="add">
          <ac:chgData name="Matthew Weber" userId="cb8fa425-774b-40a7-b0f2-d5b57e79fa6f" providerId="ADAL" clId="{0594C980-1F45-4FA6-9A0E-DEFDA89E183E}" dt="2024-07-01T18:07:15.562" v="571" actId="26606"/>
          <ac:spMkLst>
            <pc:docMk/>
            <pc:sldMk cId="3183407483" sldId="262"/>
            <ac:spMk id="20" creationId="{2C46C4D6-C474-4E92-B52E-944C1118F7B6}"/>
          </ac:spMkLst>
        </pc:spChg>
        <pc:grpChg chg="del">
          <ac:chgData name="Matthew Weber" userId="cb8fa425-774b-40a7-b0f2-d5b57e79fa6f" providerId="ADAL" clId="{0594C980-1F45-4FA6-9A0E-DEFDA89E183E}" dt="2024-07-01T18:07:13.261" v="570" actId="478"/>
          <ac:grpSpMkLst>
            <pc:docMk/>
            <pc:sldMk cId="3183407483" sldId="262"/>
            <ac:grpSpMk id="4" creationId="{44E66633-36DF-1C51-1370-BE05BC1CB25F}"/>
          </ac:grpSpMkLst>
        </pc:grpChg>
        <pc:grpChg chg="add mod">
          <ac:chgData name="Matthew Weber" userId="cb8fa425-774b-40a7-b0f2-d5b57e79fa6f" providerId="ADAL" clId="{0594C980-1F45-4FA6-9A0E-DEFDA89E183E}" dt="2024-07-01T18:07:15.562" v="571" actId="26606"/>
          <ac:grpSpMkLst>
            <pc:docMk/>
            <pc:sldMk cId="3183407483" sldId="262"/>
            <ac:grpSpMk id="7" creationId="{4039D273-FE69-1DBA-838B-6297044BDAD7}"/>
          </ac:grpSpMkLst>
        </pc:grpChg>
        <pc:grpChg chg="add mod">
          <ac:chgData name="Matthew Weber" userId="cb8fa425-774b-40a7-b0f2-d5b57e79fa6f" providerId="ADAL" clId="{0594C980-1F45-4FA6-9A0E-DEFDA89E183E}" dt="2024-07-01T18:07:11.073" v="569"/>
          <ac:grpSpMkLst>
            <pc:docMk/>
            <pc:sldMk cId="3183407483" sldId="262"/>
            <ac:grpSpMk id="8" creationId="{BD6F4957-5509-E8F2-8408-AEC998A2DC24}"/>
          </ac:grpSpMkLst>
        </pc:grpChg>
        <pc:picChg chg="add mod">
          <ac:chgData name="Matthew Weber" userId="cb8fa425-774b-40a7-b0f2-d5b57e79fa6f" providerId="ADAL" clId="{0594C980-1F45-4FA6-9A0E-DEFDA89E183E}" dt="2024-07-01T18:07:11.073" v="569"/>
          <ac:picMkLst>
            <pc:docMk/>
            <pc:sldMk cId="3183407483" sldId="262"/>
            <ac:picMk id="10" creationId="{984C3677-BF8F-CB80-A49B-511139008C06}"/>
          </ac:picMkLst>
        </pc:picChg>
      </pc:sldChg>
      <pc:sldChg chg="addSp delSp modSp new mod setBg">
        <pc:chgData name="Matthew Weber" userId="cb8fa425-774b-40a7-b0f2-d5b57e79fa6f" providerId="ADAL" clId="{0594C980-1F45-4FA6-9A0E-DEFDA89E183E}" dt="2024-07-01T18:22:23.312" v="710" actId="20577"/>
        <pc:sldMkLst>
          <pc:docMk/>
          <pc:sldMk cId="1045673115" sldId="263"/>
        </pc:sldMkLst>
        <pc:spChg chg="del">
          <ac:chgData name="Matthew Weber" userId="cb8fa425-774b-40a7-b0f2-d5b57e79fa6f" providerId="ADAL" clId="{0594C980-1F45-4FA6-9A0E-DEFDA89E183E}" dt="2024-07-01T18:08:26.878" v="623" actId="478"/>
          <ac:spMkLst>
            <pc:docMk/>
            <pc:sldMk cId="1045673115" sldId="263"/>
            <ac:spMk id="2" creationId="{4D3F28C6-AB00-FE78-80CE-1E21C9598781}"/>
          </ac:spMkLst>
        </pc:spChg>
        <pc:spChg chg="del">
          <ac:chgData name="Matthew Weber" userId="cb8fa425-774b-40a7-b0f2-d5b57e79fa6f" providerId="ADAL" clId="{0594C980-1F45-4FA6-9A0E-DEFDA89E183E}" dt="2024-07-01T18:08:46.919" v="624" actId="478"/>
          <ac:spMkLst>
            <pc:docMk/>
            <pc:sldMk cId="1045673115" sldId="263"/>
            <ac:spMk id="3" creationId="{9DA5B3AB-3B2A-85D4-03FB-5D06F11E039E}"/>
          </ac:spMkLst>
        </pc:spChg>
        <pc:spChg chg="add mod">
          <ac:chgData name="Matthew Weber" userId="cb8fa425-774b-40a7-b0f2-d5b57e79fa6f" providerId="ADAL" clId="{0594C980-1F45-4FA6-9A0E-DEFDA89E183E}" dt="2024-07-01T18:11:07.991" v="636" actId="26606"/>
          <ac:spMkLst>
            <pc:docMk/>
            <pc:sldMk cId="1045673115" sldId="263"/>
            <ac:spMk id="4" creationId="{A18DBBB6-615C-EC95-68E2-9CEEA77A97C0}"/>
          </ac:spMkLst>
        </pc:spChg>
        <pc:spChg chg="add mod">
          <ac:chgData name="Matthew Weber" userId="cb8fa425-774b-40a7-b0f2-d5b57e79fa6f" providerId="ADAL" clId="{0594C980-1F45-4FA6-9A0E-DEFDA89E183E}" dt="2024-07-01T18:11:07.991" v="636" actId="26606"/>
          <ac:spMkLst>
            <pc:docMk/>
            <pc:sldMk cId="1045673115" sldId="263"/>
            <ac:spMk id="5" creationId="{FC3B2A73-4B76-90C0-0193-6567BD9CE906}"/>
          </ac:spMkLst>
        </pc:spChg>
        <pc:spChg chg="add mod">
          <ac:chgData name="Matthew Weber" userId="cb8fa425-774b-40a7-b0f2-d5b57e79fa6f" providerId="ADAL" clId="{0594C980-1F45-4FA6-9A0E-DEFDA89E183E}" dt="2024-07-01T18:22:20.776" v="708" actId="20577"/>
          <ac:spMkLst>
            <pc:docMk/>
            <pc:sldMk cId="1045673115" sldId="263"/>
            <ac:spMk id="8" creationId="{8D8BE8BC-0A6A-5E69-2121-123117AFDA20}"/>
          </ac:spMkLst>
        </pc:spChg>
        <pc:spChg chg="add mod">
          <ac:chgData name="Matthew Weber" userId="cb8fa425-774b-40a7-b0f2-d5b57e79fa6f" providerId="ADAL" clId="{0594C980-1F45-4FA6-9A0E-DEFDA89E183E}" dt="2024-07-01T18:22:23.312" v="710" actId="20577"/>
          <ac:spMkLst>
            <pc:docMk/>
            <pc:sldMk cId="1045673115" sldId="263"/>
            <ac:spMk id="11" creationId="{57ABCF19-0CBC-5613-B19E-8BE0D83DC155}"/>
          </ac:spMkLst>
        </pc:spChg>
        <pc:spChg chg="add">
          <ac:chgData name="Matthew Weber" userId="cb8fa425-774b-40a7-b0f2-d5b57e79fa6f" providerId="ADAL" clId="{0594C980-1F45-4FA6-9A0E-DEFDA89E183E}" dt="2024-07-01T18:11:07.991" v="636" actId="26606"/>
          <ac:spMkLst>
            <pc:docMk/>
            <pc:sldMk cId="1045673115" sldId="263"/>
            <ac:spMk id="16" creationId="{61293230-B0F6-45B1-96D1-13D18E242995}"/>
          </ac:spMkLst>
        </pc:spChg>
        <pc:spChg chg="add">
          <ac:chgData name="Matthew Weber" userId="cb8fa425-774b-40a7-b0f2-d5b57e79fa6f" providerId="ADAL" clId="{0594C980-1F45-4FA6-9A0E-DEFDA89E183E}" dt="2024-07-01T18:11:07.991" v="636" actId="26606"/>
          <ac:spMkLst>
            <pc:docMk/>
            <pc:sldMk cId="1045673115" sldId="263"/>
            <ac:spMk id="18" creationId="{0A1E0707-4985-454B-ACE0-4855BB55875E}"/>
          </ac:spMkLst>
        </pc:spChg>
        <pc:grpChg chg="add mod">
          <ac:chgData name="Matthew Weber" userId="cb8fa425-774b-40a7-b0f2-d5b57e79fa6f" providerId="ADAL" clId="{0594C980-1F45-4FA6-9A0E-DEFDA89E183E}" dt="2024-07-01T18:11:18.240" v="638" actId="1076"/>
          <ac:grpSpMkLst>
            <pc:docMk/>
            <pc:sldMk cId="1045673115" sldId="263"/>
            <ac:grpSpMk id="6" creationId="{FAFE5438-525E-3700-81C9-C06C61F934F2}"/>
          </ac:grpSpMkLst>
        </pc:grpChg>
        <pc:grpChg chg="add mod">
          <ac:chgData name="Matthew Weber" userId="cb8fa425-774b-40a7-b0f2-d5b57e79fa6f" providerId="ADAL" clId="{0594C980-1F45-4FA6-9A0E-DEFDA89E183E}" dt="2024-07-01T18:11:28.056" v="639" actId="1076"/>
          <ac:grpSpMkLst>
            <pc:docMk/>
            <pc:sldMk cId="1045673115" sldId="263"/>
            <ac:grpSpMk id="9" creationId="{75CC120C-E934-5108-01C2-AAE792E4746C}"/>
          </ac:grpSpMkLst>
        </pc:grpChg>
        <pc:picChg chg="add mod">
          <ac:chgData name="Matthew Weber" userId="cb8fa425-774b-40a7-b0f2-d5b57e79fa6f" providerId="ADAL" clId="{0594C980-1F45-4FA6-9A0E-DEFDA89E183E}" dt="2024-07-01T18:10:44.314" v="634"/>
          <ac:picMkLst>
            <pc:docMk/>
            <pc:sldMk cId="1045673115" sldId="263"/>
            <ac:picMk id="7" creationId="{63C3F416-F4ED-D26E-5551-E1D7D3F7A97D}"/>
          </ac:picMkLst>
        </pc:picChg>
        <pc:picChg chg="add mod">
          <ac:chgData name="Matthew Weber" userId="cb8fa425-774b-40a7-b0f2-d5b57e79fa6f" providerId="ADAL" clId="{0594C980-1F45-4FA6-9A0E-DEFDA89E183E}" dt="2024-07-01T18:10:55.507" v="635"/>
          <ac:picMkLst>
            <pc:docMk/>
            <pc:sldMk cId="1045673115" sldId="263"/>
            <ac:picMk id="10" creationId="{2C8D7F35-2596-D468-A183-AF29F4681E55}"/>
          </ac:picMkLst>
        </pc:picChg>
      </pc:sldChg>
      <pc:sldChg chg="addSp delSp modSp new mod setBg">
        <pc:chgData name="Matthew Weber" userId="cb8fa425-774b-40a7-b0f2-d5b57e79fa6f" providerId="ADAL" clId="{0594C980-1F45-4FA6-9A0E-DEFDA89E183E}" dt="2024-07-01T18:14:18.418" v="657" actId="1076"/>
        <pc:sldMkLst>
          <pc:docMk/>
          <pc:sldMk cId="58327656" sldId="264"/>
        </pc:sldMkLst>
        <pc:spChg chg="del">
          <ac:chgData name="Matthew Weber" userId="cb8fa425-774b-40a7-b0f2-d5b57e79fa6f" providerId="ADAL" clId="{0594C980-1F45-4FA6-9A0E-DEFDA89E183E}" dt="2024-07-01T18:12:08.146" v="641" actId="478"/>
          <ac:spMkLst>
            <pc:docMk/>
            <pc:sldMk cId="58327656" sldId="264"/>
            <ac:spMk id="2" creationId="{8FFFB938-314D-9D7F-7605-C03817FD4262}"/>
          </ac:spMkLst>
        </pc:spChg>
        <pc:spChg chg="del">
          <ac:chgData name="Matthew Weber" userId="cb8fa425-774b-40a7-b0f2-d5b57e79fa6f" providerId="ADAL" clId="{0594C980-1F45-4FA6-9A0E-DEFDA89E183E}" dt="2024-07-01T18:12:09.600" v="642" actId="478"/>
          <ac:spMkLst>
            <pc:docMk/>
            <pc:sldMk cId="58327656" sldId="264"/>
            <ac:spMk id="3" creationId="{61470F0D-7E61-5534-13D8-53766EECE0B6}"/>
          </ac:spMkLst>
        </pc:spChg>
        <pc:spChg chg="add mod">
          <ac:chgData name="Matthew Weber" userId="cb8fa425-774b-40a7-b0f2-d5b57e79fa6f" providerId="ADAL" clId="{0594C980-1F45-4FA6-9A0E-DEFDA89E183E}" dt="2024-07-01T18:14:11.719" v="656" actId="2085"/>
          <ac:spMkLst>
            <pc:docMk/>
            <pc:sldMk cId="58327656" sldId="264"/>
            <ac:spMk id="4" creationId="{9C455FB2-AFFA-96EA-F210-ED3C03E0BF66}"/>
          </ac:spMkLst>
        </pc:spChg>
        <pc:spChg chg="add mod">
          <ac:chgData name="Matthew Weber" userId="cb8fa425-774b-40a7-b0f2-d5b57e79fa6f" providerId="ADAL" clId="{0594C980-1F45-4FA6-9A0E-DEFDA89E183E}" dt="2024-07-01T18:14:18.418" v="657" actId="1076"/>
          <ac:spMkLst>
            <pc:docMk/>
            <pc:sldMk cId="58327656" sldId="264"/>
            <ac:spMk id="5" creationId="{68B25490-E417-82E8-3338-729639D4FD41}"/>
          </ac:spMkLst>
        </pc:spChg>
        <pc:spChg chg="add">
          <ac:chgData name="Matthew Weber" userId="cb8fa425-774b-40a7-b0f2-d5b57e79fa6f" providerId="ADAL" clId="{0594C980-1F45-4FA6-9A0E-DEFDA89E183E}" dt="2024-07-01T18:13:53.438" v="653" actId="26606"/>
          <ac:spMkLst>
            <pc:docMk/>
            <pc:sldMk cId="58327656" sldId="264"/>
            <ac:spMk id="10" creationId="{17718681-A12E-49D6-9925-DD7C68176D61}"/>
          </ac:spMkLst>
        </pc:spChg>
        <pc:spChg chg="add">
          <ac:chgData name="Matthew Weber" userId="cb8fa425-774b-40a7-b0f2-d5b57e79fa6f" providerId="ADAL" clId="{0594C980-1F45-4FA6-9A0E-DEFDA89E183E}" dt="2024-07-01T18:13:53.438" v="653" actId="26606"/>
          <ac:spMkLst>
            <pc:docMk/>
            <pc:sldMk cId="58327656" sldId="264"/>
            <ac:spMk id="12" creationId="{FBD77573-9EF2-4C35-8285-A1CF6FBB0EA5}"/>
          </ac:spMkLst>
        </pc:spChg>
      </pc:sldChg>
      <pc:sldChg chg="addSp delSp modSp new mod setBg">
        <pc:chgData name="Matthew Weber" userId="cb8fa425-774b-40a7-b0f2-d5b57e79fa6f" providerId="ADAL" clId="{0594C980-1F45-4FA6-9A0E-DEFDA89E183E}" dt="2024-07-01T18:23:43.547" v="714" actId="20577"/>
        <pc:sldMkLst>
          <pc:docMk/>
          <pc:sldMk cId="567219432" sldId="265"/>
        </pc:sldMkLst>
        <pc:spChg chg="del">
          <ac:chgData name="Matthew Weber" userId="cb8fa425-774b-40a7-b0f2-d5b57e79fa6f" providerId="ADAL" clId="{0594C980-1F45-4FA6-9A0E-DEFDA89E183E}" dt="2024-07-01T18:16:30.504" v="660" actId="478"/>
          <ac:spMkLst>
            <pc:docMk/>
            <pc:sldMk cId="567219432" sldId="265"/>
            <ac:spMk id="2" creationId="{317A3CDF-B52B-3F1F-5BB0-A087FBCE51FD}"/>
          </ac:spMkLst>
        </pc:spChg>
        <pc:spChg chg="del">
          <ac:chgData name="Matthew Weber" userId="cb8fa425-774b-40a7-b0f2-d5b57e79fa6f" providerId="ADAL" clId="{0594C980-1F45-4FA6-9A0E-DEFDA89E183E}" dt="2024-07-01T18:16:29.556" v="659" actId="478"/>
          <ac:spMkLst>
            <pc:docMk/>
            <pc:sldMk cId="567219432" sldId="265"/>
            <ac:spMk id="3" creationId="{91A34D0C-8EFB-E8A5-58B8-B61A1E003FED}"/>
          </ac:spMkLst>
        </pc:spChg>
        <pc:spChg chg="add mod">
          <ac:chgData name="Matthew Weber" userId="cb8fa425-774b-40a7-b0f2-d5b57e79fa6f" providerId="ADAL" clId="{0594C980-1F45-4FA6-9A0E-DEFDA89E183E}" dt="2024-07-01T18:19:21.727" v="685" actId="1076"/>
          <ac:spMkLst>
            <pc:docMk/>
            <pc:sldMk cId="567219432" sldId="265"/>
            <ac:spMk id="4" creationId="{78B0AF90-5CD8-663F-8826-AAA83F92EA35}"/>
          </ac:spMkLst>
        </pc:spChg>
        <pc:spChg chg="add mod">
          <ac:chgData name="Matthew Weber" userId="cb8fa425-774b-40a7-b0f2-d5b57e79fa6f" providerId="ADAL" clId="{0594C980-1F45-4FA6-9A0E-DEFDA89E183E}" dt="2024-07-01T18:23:40.668" v="712" actId="20577"/>
          <ac:spMkLst>
            <pc:docMk/>
            <pc:sldMk cId="567219432" sldId="265"/>
            <ac:spMk id="5" creationId="{06E135F0-7051-6887-594F-C00DE93C4B0F}"/>
          </ac:spMkLst>
        </pc:spChg>
        <pc:spChg chg="add mod">
          <ac:chgData name="Matthew Weber" userId="cb8fa425-774b-40a7-b0f2-d5b57e79fa6f" providerId="ADAL" clId="{0594C980-1F45-4FA6-9A0E-DEFDA89E183E}" dt="2024-07-01T18:23:43.547" v="714" actId="20577"/>
          <ac:spMkLst>
            <pc:docMk/>
            <pc:sldMk cId="567219432" sldId="265"/>
            <ac:spMk id="8" creationId="{25FC5970-5D90-40CA-2940-AB2EB3BEF668}"/>
          </ac:spMkLst>
        </pc:spChg>
        <pc:spChg chg="add">
          <ac:chgData name="Matthew Weber" userId="cb8fa425-774b-40a7-b0f2-d5b57e79fa6f" providerId="ADAL" clId="{0594C980-1F45-4FA6-9A0E-DEFDA89E183E}" dt="2024-07-01T18:18:22.770" v="679" actId="26606"/>
          <ac:spMkLst>
            <pc:docMk/>
            <pc:sldMk cId="567219432" sldId="265"/>
            <ac:spMk id="10" creationId="{17718681-A12E-49D6-9925-DD7C68176D61}"/>
          </ac:spMkLst>
        </pc:spChg>
        <pc:spChg chg="add">
          <ac:chgData name="Matthew Weber" userId="cb8fa425-774b-40a7-b0f2-d5b57e79fa6f" providerId="ADAL" clId="{0594C980-1F45-4FA6-9A0E-DEFDA89E183E}" dt="2024-07-01T18:18:22.770" v="679" actId="26606"/>
          <ac:spMkLst>
            <pc:docMk/>
            <pc:sldMk cId="567219432" sldId="265"/>
            <ac:spMk id="12" creationId="{FBD77573-9EF2-4C35-8285-A1CF6FBB0EA5}"/>
          </ac:spMkLst>
        </pc:spChg>
        <pc:grpChg chg="add mod">
          <ac:chgData name="Matthew Weber" userId="cb8fa425-774b-40a7-b0f2-d5b57e79fa6f" providerId="ADAL" clId="{0594C980-1F45-4FA6-9A0E-DEFDA89E183E}" dt="2024-07-01T18:20:45.112" v="690" actId="1076"/>
          <ac:grpSpMkLst>
            <pc:docMk/>
            <pc:sldMk cId="567219432" sldId="265"/>
            <ac:grpSpMk id="6" creationId="{1726C425-B8AA-CFD2-4E14-16C218C93C9E}"/>
          </ac:grpSpMkLst>
        </pc:grpChg>
        <pc:picChg chg="add mod">
          <ac:chgData name="Matthew Weber" userId="cb8fa425-774b-40a7-b0f2-d5b57e79fa6f" providerId="ADAL" clId="{0594C980-1F45-4FA6-9A0E-DEFDA89E183E}" dt="2024-07-01T18:20:31.517" v="688"/>
          <ac:picMkLst>
            <pc:docMk/>
            <pc:sldMk cId="567219432" sldId="265"/>
            <ac:picMk id="7" creationId="{A3C4D4D4-4AE1-334D-2928-6619783313B4}"/>
          </ac:picMkLst>
        </pc:picChg>
      </pc:sldChg>
      <pc:sldChg chg="addSp delSp modSp new mod setBg">
        <pc:chgData name="Matthew Weber" userId="cb8fa425-774b-40a7-b0f2-d5b57e79fa6f" providerId="ADAL" clId="{0594C980-1F45-4FA6-9A0E-DEFDA89E183E}" dt="2024-07-01T18:46:14.724" v="826" actId="1076"/>
        <pc:sldMkLst>
          <pc:docMk/>
          <pc:sldMk cId="94366872" sldId="266"/>
        </pc:sldMkLst>
        <pc:spChg chg="del">
          <ac:chgData name="Matthew Weber" userId="cb8fa425-774b-40a7-b0f2-d5b57e79fa6f" providerId="ADAL" clId="{0594C980-1F45-4FA6-9A0E-DEFDA89E183E}" dt="2024-07-01T18:24:35.437" v="716" actId="478"/>
          <ac:spMkLst>
            <pc:docMk/>
            <pc:sldMk cId="94366872" sldId="266"/>
            <ac:spMk id="2" creationId="{800951A3-30B5-1723-40E7-11AACE95B471}"/>
          </ac:spMkLst>
        </pc:spChg>
        <pc:spChg chg="del">
          <ac:chgData name="Matthew Weber" userId="cb8fa425-774b-40a7-b0f2-d5b57e79fa6f" providerId="ADAL" clId="{0594C980-1F45-4FA6-9A0E-DEFDA89E183E}" dt="2024-07-01T18:24:33.274" v="715" actId="478"/>
          <ac:spMkLst>
            <pc:docMk/>
            <pc:sldMk cId="94366872" sldId="266"/>
            <ac:spMk id="3" creationId="{DB2BEFFF-7BD4-44E3-BCA7-B94B9632F88B}"/>
          </ac:spMkLst>
        </pc:spChg>
        <pc:spChg chg="add mod">
          <ac:chgData name="Matthew Weber" userId="cb8fa425-774b-40a7-b0f2-d5b57e79fa6f" providerId="ADAL" clId="{0594C980-1F45-4FA6-9A0E-DEFDA89E183E}" dt="2024-07-01T18:46:14.724" v="826" actId="1076"/>
          <ac:spMkLst>
            <pc:docMk/>
            <pc:sldMk cId="94366872" sldId="266"/>
            <ac:spMk id="4" creationId="{BDE71733-30A1-082F-657F-52DA27A05445}"/>
          </ac:spMkLst>
        </pc:spChg>
        <pc:spChg chg="add mod">
          <ac:chgData name="Matthew Weber" userId="cb8fa425-774b-40a7-b0f2-d5b57e79fa6f" providerId="ADAL" clId="{0594C980-1F45-4FA6-9A0E-DEFDA89E183E}" dt="2024-07-01T18:28:59.647" v="779" actId="26606"/>
          <ac:spMkLst>
            <pc:docMk/>
            <pc:sldMk cId="94366872" sldId="266"/>
            <ac:spMk id="5" creationId="{1E4AA04B-610E-50B1-5E5A-8CBE246FC9C4}"/>
          </ac:spMkLst>
        </pc:spChg>
        <pc:spChg chg="add mod">
          <ac:chgData name="Matthew Weber" userId="cb8fa425-774b-40a7-b0f2-d5b57e79fa6f" providerId="ADAL" clId="{0594C980-1F45-4FA6-9A0E-DEFDA89E183E}" dt="2024-07-01T18:29:22.869" v="781" actId="1076"/>
          <ac:spMkLst>
            <pc:docMk/>
            <pc:sldMk cId="94366872" sldId="266"/>
            <ac:spMk id="7" creationId="{08F1C0B6-6CBD-7EC8-D5BF-E61EF6B681A1}"/>
          </ac:spMkLst>
        </pc:spChg>
        <pc:spChg chg="add mod">
          <ac:chgData name="Matthew Weber" userId="cb8fa425-774b-40a7-b0f2-d5b57e79fa6f" providerId="ADAL" clId="{0594C980-1F45-4FA6-9A0E-DEFDA89E183E}" dt="2024-07-01T18:29:13.755" v="780" actId="1076"/>
          <ac:spMkLst>
            <pc:docMk/>
            <pc:sldMk cId="94366872" sldId="266"/>
            <ac:spMk id="8" creationId="{56AAEEB2-BE59-8224-4638-7264C66AF9F5}"/>
          </ac:spMkLst>
        </pc:spChg>
        <pc:spChg chg="add">
          <ac:chgData name="Matthew Weber" userId="cb8fa425-774b-40a7-b0f2-d5b57e79fa6f" providerId="ADAL" clId="{0594C980-1F45-4FA6-9A0E-DEFDA89E183E}" dt="2024-07-01T18:28:59.647" v="779" actId="26606"/>
          <ac:spMkLst>
            <pc:docMk/>
            <pc:sldMk cId="94366872" sldId="266"/>
            <ac:spMk id="13" creationId="{0E3596DD-156A-473E-9BB3-C6A29F7574E9}"/>
          </ac:spMkLst>
        </pc:spChg>
        <pc:spChg chg="add">
          <ac:chgData name="Matthew Weber" userId="cb8fa425-774b-40a7-b0f2-d5b57e79fa6f" providerId="ADAL" clId="{0594C980-1F45-4FA6-9A0E-DEFDA89E183E}" dt="2024-07-01T18:28:59.647" v="779" actId="26606"/>
          <ac:spMkLst>
            <pc:docMk/>
            <pc:sldMk cId="94366872" sldId="266"/>
            <ac:spMk id="15" creationId="{2C46C4D6-C474-4E92-B52E-944C1118F7B6}"/>
          </ac:spMkLst>
        </pc:spChg>
        <pc:picChg chg="add mod">
          <ac:chgData name="Matthew Weber" userId="cb8fa425-774b-40a7-b0f2-d5b57e79fa6f" providerId="ADAL" clId="{0594C980-1F45-4FA6-9A0E-DEFDA89E183E}" dt="2024-07-01T18:28:59.647" v="779" actId="26606"/>
          <ac:picMkLst>
            <pc:docMk/>
            <pc:sldMk cId="94366872" sldId="266"/>
            <ac:picMk id="6" creationId="{F6C8C538-3941-91C2-149A-8A9056CE3B72}"/>
          </ac:picMkLst>
        </pc:picChg>
      </pc:sldChg>
      <pc:sldChg chg="addSp delSp modSp new mod setBg">
        <pc:chgData name="Matthew Weber" userId="cb8fa425-774b-40a7-b0f2-d5b57e79fa6f" providerId="ADAL" clId="{0594C980-1F45-4FA6-9A0E-DEFDA89E183E}" dt="2024-07-01T18:46:20.268" v="827" actId="1076"/>
        <pc:sldMkLst>
          <pc:docMk/>
          <pc:sldMk cId="1236306092" sldId="267"/>
        </pc:sldMkLst>
        <pc:spChg chg="del">
          <ac:chgData name="Matthew Weber" userId="cb8fa425-774b-40a7-b0f2-d5b57e79fa6f" providerId="ADAL" clId="{0594C980-1F45-4FA6-9A0E-DEFDA89E183E}" dt="2024-07-01T18:30:17.114" v="783" actId="478"/>
          <ac:spMkLst>
            <pc:docMk/>
            <pc:sldMk cId="1236306092" sldId="267"/>
            <ac:spMk id="2" creationId="{0B52B6AF-CBFA-A832-4CF3-F36842C109B0}"/>
          </ac:spMkLst>
        </pc:spChg>
        <pc:spChg chg="del mod">
          <ac:chgData name="Matthew Weber" userId="cb8fa425-774b-40a7-b0f2-d5b57e79fa6f" providerId="ADAL" clId="{0594C980-1F45-4FA6-9A0E-DEFDA89E183E}" dt="2024-07-01T18:30:19.705" v="785" actId="478"/>
          <ac:spMkLst>
            <pc:docMk/>
            <pc:sldMk cId="1236306092" sldId="267"/>
            <ac:spMk id="3" creationId="{D4832A46-1049-46E8-A682-7039EF5D5271}"/>
          </ac:spMkLst>
        </pc:spChg>
        <pc:spChg chg="add mod">
          <ac:chgData name="Matthew Weber" userId="cb8fa425-774b-40a7-b0f2-d5b57e79fa6f" providerId="ADAL" clId="{0594C980-1F45-4FA6-9A0E-DEFDA89E183E}" dt="2024-07-01T18:46:20.268" v="827" actId="1076"/>
          <ac:spMkLst>
            <pc:docMk/>
            <pc:sldMk cId="1236306092" sldId="267"/>
            <ac:spMk id="4" creationId="{C5C36FE7-6CC2-23D8-A12B-F8BE518926E7}"/>
          </ac:spMkLst>
        </pc:spChg>
        <pc:spChg chg="add mod">
          <ac:chgData name="Matthew Weber" userId="cb8fa425-774b-40a7-b0f2-d5b57e79fa6f" providerId="ADAL" clId="{0594C980-1F45-4FA6-9A0E-DEFDA89E183E}" dt="2024-07-01T18:31:52.077" v="800" actId="20577"/>
          <ac:spMkLst>
            <pc:docMk/>
            <pc:sldMk cId="1236306092" sldId="267"/>
            <ac:spMk id="5" creationId="{9E3F19B7-D421-6AE2-9095-F02DB749A5CF}"/>
          </ac:spMkLst>
        </pc:spChg>
        <pc:spChg chg="add mod">
          <ac:chgData name="Matthew Weber" userId="cb8fa425-774b-40a7-b0f2-d5b57e79fa6f" providerId="ADAL" clId="{0594C980-1F45-4FA6-9A0E-DEFDA89E183E}" dt="2024-07-01T18:32:11.475" v="812" actId="1076"/>
          <ac:spMkLst>
            <pc:docMk/>
            <pc:sldMk cId="1236306092" sldId="267"/>
            <ac:spMk id="8" creationId="{BB4E5746-F75A-EDFB-84C1-526A63121DE8}"/>
          </ac:spMkLst>
        </pc:spChg>
        <pc:spChg chg="add">
          <ac:chgData name="Matthew Weber" userId="cb8fa425-774b-40a7-b0f2-d5b57e79fa6f" providerId="ADAL" clId="{0594C980-1F45-4FA6-9A0E-DEFDA89E183E}" dt="2024-07-01T18:31:42.001" v="798" actId="26606"/>
          <ac:spMkLst>
            <pc:docMk/>
            <pc:sldMk cId="1236306092" sldId="267"/>
            <ac:spMk id="13" creationId="{0E3596DD-156A-473E-9BB3-C6A29F7574E9}"/>
          </ac:spMkLst>
        </pc:spChg>
        <pc:spChg chg="add">
          <ac:chgData name="Matthew Weber" userId="cb8fa425-774b-40a7-b0f2-d5b57e79fa6f" providerId="ADAL" clId="{0594C980-1F45-4FA6-9A0E-DEFDA89E183E}" dt="2024-07-01T18:31:42.001" v="798" actId="26606"/>
          <ac:spMkLst>
            <pc:docMk/>
            <pc:sldMk cId="1236306092" sldId="267"/>
            <ac:spMk id="15" creationId="{2C46C4D6-C474-4E92-B52E-944C1118F7B6}"/>
          </ac:spMkLst>
        </pc:spChg>
        <pc:grpChg chg="add mod">
          <ac:chgData name="Matthew Weber" userId="cb8fa425-774b-40a7-b0f2-d5b57e79fa6f" providerId="ADAL" clId="{0594C980-1F45-4FA6-9A0E-DEFDA89E183E}" dt="2024-07-01T18:31:42.001" v="798" actId="26606"/>
          <ac:grpSpMkLst>
            <pc:docMk/>
            <pc:sldMk cId="1236306092" sldId="267"/>
            <ac:grpSpMk id="6" creationId="{2DD08E62-F6D8-FE6E-6A95-F88081F332E1}"/>
          </ac:grpSpMkLst>
        </pc:grpChg>
        <pc:picChg chg="add mod">
          <ac:chgData name="Matthew Weber" userId="cb8fa425-774b-40a7-b0f2-d5b57e79fa6f" providerId="ADAL" clId="{0594C980-1F45-4FA6-9A0E-DEFDA89E183E}" dt="2024-07-01T18:31:37.375" v="797"/>
          <ac:picMkLst>
            <pc:docMk/>
            <pc:sldMk cId="1236306092" sldId="267"/>
            <ac:picMk id="7" creationId="{4FA33C94-5DF5-D1EE-85D1-128CA95475D4}"/>
          </ac:picMkLst>
        </pc:picChg>
      </pc:sldChg>
    </pc:docChg>
  </pc:docChgLst>
  <pc:docChgLst>
    <pc:chgData name="Matthew Weber" userId="cb8fa425-774b-40a7-b0f2-d5b57e79fa6f" providerId="ADAL" clId="{6E6DA757-6AC9-43F6-9F18-5DB7752267B9}"/>
    <pc:docChg chg="custSel delSld modSld">
      <pc:chgData name="Matthew Weber" userId="cb8fa425-774b-40a7-b0f2-d5b57e79fa6f" providerId="ADAL" clId="{6E6DA757-6AC9-43F6-9F18-5DB7752267B9}" dt="2024-07-01T19:32:19.868" v="261" actId="20577"/>
      <pc:docMkLst>
        <pc:docMk/>
      </pc:docMkLst>
      <pc:sldChg chg="modSp mod">
        <pc:chgData name="Matthew Weber" userId="cb8fa425-774b-40a7-b0f2-d5b57e79fa6f" providerId="ADAL" clId="{6E6DA757-6AC9-43F6-9F18-5DB7752267B9}" dt="2024-07-01T19:04:03.067" v="31" actId="20577"/>
        <pc:sldMkLst>
          <pc:docMk/>
          <pc:sldMk cId="2932703518" sldId="256"/>
        </pc:sldMkLst>
        <pc:spChg chg="mod">
          <ac:chgData name="Matthew Weber" userId="cb8fa425-774b-40a7-b0f2-d5b57e79fa6f" providerId="ADAL" clId="{6E6DA757-6AC9-43F6-9F18-5DB7752267B9}" dt="2024-07-01T19:03:54.913" v="29" actId="14100"/>
          <ac:spMkLst>
            <pc:docMk/>
            <pc:sldMk cId="2932703518" sldId="256"/>
            <ac:spMk id="2" creationId="{0988541B-C4D0-FD60-CEA4-610494902ED9}"/>
          </ac:spMkLst>
        </pc:spChg>
        <pc:spChg chg="mod">
          <ac:chgData name="Matthew Weber" userId="cb8fa425-774b-40a7-b0f2-d5b57e79fa6f" providerId="ADAL" clId="{6E6DA757-6AC9-43F6-9F18-5DB7752267B9}" dt="2024-07-01T19:04:03.067" v="31" actId="20577"/>
          <ac:spMkLst>
            <pc:docMk/>
            <pc:sldMk cId="2932703518" sldId="256"/>
            <ac:spMk id="3" creationId="{A811F1A6-A382-AF76-0D86-809F875EE824}"/>
          </ac:spMkLst>
        </pc:spChg>
      </pc:sldChg>
      <pc:sldChg chg="addSp delSp modSp mod">
        <pc:chgData name="Matthew Weber" userId="cb8fa425-774b-40a7-b0f2-d5b57e79fa6f" providerId="ADAL" clId="{6E6DA757-6AC9-43F6-9F18-5DB7752267B9}" dt="2024-07-01T19:08:47.455" v="146"/>
        <pc:sldMkLst>
          <pc:docMk/>
          <pc:sldMk cId="2923562659" sldId="257"/>
        </pc:sldMkLst>
        <pc:spChg chg="mod ord">
          <ac:chgData name="Matthew Weber" userId="cb8fa425-774b-40a7-b0f2-d5b57e79fa6f" providerId="ADAL" clId="{6E6DA757-6AC9-43F6-9F18-5DB7752267B9}" dt="2024-07-01T19:07:49.410" v="145" actId="26606"/>
          <ac:spMkLst>
            <pc:docMk/>
            <pc:sldMk cId="2923562659" sldId="257"/>
            <ac:spMk id="3" creationId="{6F8127F2-A88E-3587-E460-6FD5C7F273C2}"/>
          </ac:spMkLst>
        </pc:spChg>
        <pc:spChg chg="del">
          <ac:chgData name="Matthew Weber" userId="cb8fa425-774b-40a7-b0f2-d5b57e79fa6f" providerId="ADAL" clId="{6E6DA757-6AC9-43F6-9F18-5DB7752267B9}" dt="2024-07-01T19:07:49.410" v="145" actId="26606"/>
          <ac:spMkLst>
            <pc:docMk/>
            <pc:sldMk cId="2923562659" sldId="257"/>
            <ac:spMk id="1034" creationId="{79BB35BC-D5C2-4C8B-A22A-A71E6191913B}"/>
          </ac:spMkLst>
        </pc:spChg>
        <pc:spChg chg="add">
          <ac:chgData name="Matthew Weber" userId="cb8fa425-774b-40a7-b0f2-d5b57e79fa6f" providerId="ADAL" clId="{6E6DA757-6AC9-43F6-9F18-5DB7752267B9}" dt="2024-07-01T19:07:49.410" v="145" actId="26606"/>
          <ac:spMkLst>
            <pc:docMk/>
            <pc:sldMk cId="2923562659" sldId="257"/>
            <ac:spMk id="1039" creationId="{79BB35BC-D5C2-4C8B-A22A-A71E6191913B}"/>
          </ac:spMkLst>
        </pc:spChg>
        <pc:picChg chg="add mod">
          <ac:chgData name="Matthew Weber" userId="cb8fa425-774b-40a7-b0f2-d5b57e79fa6f" providerId="ADAL" clId="{6E6DA757-6AC9-43F6-9F18-5DB7752267B9}" dt="2024-07-01T19:08:47.455" v="146"/>
          <ac:picMkLst>
            <pc:docMk/>
            <pc:sldMk cId="2923562659" sldId="257"/>
            <ac:picMk id="2" creationId="{42C07A94-A754-75CB-C3DA-346EBBF4078D}"/>
          </ac:picMkLst>
        </pc:picChg>
        <pc:picChg chg="del">
          <ac:chgData name="Matthew Weber" userId="cb8fa425-774b-40a7-b0f2-d5b57e79fa6f" providerId="ADAL" clId="{6E6DA757-6AC9-43F6-9F18-5DB7752267B9}" dt="2024-07-01T19:07:45.480" v="144" actId="478"/>
          <ac:picMkLst>
            <pc:docMk/>
            <pc:sldMk cId="2923562659" sldId="257"/>
            <ac:picMk id="1027" creationId="{0E63F4FF-4768-EC64-58D1-9180E1F08613}"/>
          </ac:picMkLst>
        </pc:picChg>
      </pc:sldChg>
      <pc:sldChg chg="addSp delSp modSp mod">
        <pc:chgData name="Matthew Weber" userId="cb8fa425-774b-40a7-b0f2-d5b57e79fa6f" providerId="ADAL" clId="{6E6DA757-6AC9-43F6-9F18-5DB7752267B9}" dt="2024-07-01T19:25:08.939" v="187" actId="403"/>
        <pc:sldMkLst>
          <pc:docMk/>
          <pc:sldMk cId="754623724" sldId="258"/>
        </pc:sldMkLst>
        <pc:spChg chg="mod">
          <ac:chgData name="Matthew Weber" userId="cb8fa425-774b-40a7-b0f2-d5b57e79fa6f" providerId="ADAL" clId="{6E6DA757-6AC9-43F6-9F18-5DB7752267B9}" dt="2024-07-01T19:25:08.939" v="187" actId="403"/>
          <ac:spMkLst>
            <pc:docMk/>
            <pc:sldMk cId="754623724" sldId="258"/>
            <ac:spMk id="3" creationId="{8F4C1733-6E4C-D12A-B536-419328C4EDAA}"/>
          </ac:spMkLst>
        </pc:spChg>
        <pc:spChg chg="del">
          <ac:chgData name="Matthew Weber" userId="cb8fa425-774b-40a7-b0f2-d5b57e79fa6f" providerId="ADAL" clId="{6E6DA757-6AC9-43F6-9F18-5DB7752267B9}" dt="2024-07-01T19:10:57.804" v="151" actId="478"/>
          <ac:spMkLst>
            <pc:docMk/>
            <pc:sldMk cId="754623724" sldId="258"/>
            <ac:spMk id="25" creationId="{7ACB24BD-9CD7-013A-7FD2-221880A1D9CB}"/>
          </ac:spMkLst>
        </pc:spChg>
        <pc:spChg chg="del">
          <ac:chgData name="Matthew Weber" userId="cb8fa425-774b-40a7-b0f2-d5b57e79fa6f" providerId="ADAL" clId="{6E6DA757-6AC9-43F6-9F18-5DB7752267B9}" dt="2024-07-01T19:10:56.251" v="150" actId="478"/>
          <ac:spMkLst>
            <pc:docMk/>
            <pc:sldMk cId="754623724" sldId="258"/>
            <ac:spMk id="26" creationId="{ECEBFAFE-F392-F505-526A-3F9074EC6C8E}"/>
          </ac:spMkLst>
        </pc:spChg>
        <pc:spChg chg="mod">
          <ac:chgData name="Matthew Weber" userId="cb8fa425-774b-40a7-b0f2-d5b57e79fa6f" providerId="ADAL" clId="{6E6DA757-6AC9-43F6-9F18-5DB7752267B9}" dt="2024-07-01T19:21:29.386" v="179" actId="1076"/>
          <ac:spMkLst>
            <pc:docMk/>
            <pc:sldMk cId="754623724" sldId="258"/>
            <ac:spMk id="28" creationId="{1E4CC2EA-B3E7-7DEC-371C-432750ECA60F}"/>
          </ac:spMkLst>
        </pc:spChg>
        <pc:picChg chg="add del mod">
          <ac:chgData name="Matthew Weber" userId="cb8fa425-774b-40a7-b0f2-d5b57e79fa6f" providerId="ADAL" clId="{6E6DA757-6AC9-43F6-9F18-5DB7752267B9}" dt="2024-07-01T19:20:35.651" v="163" actId="478"/>
          <ac:picMkLst>
            <pc:docMk/>
            <pc:sldMk cId="754623724" sldId="258"/>
            <ac:picMk id="4" creationId="{465C420E-0A23-BC5A-3B50-3B41B1EB2867}"/>
          </ac:picMkLst>
        </pc:picChg>
        <pc:picChg chg="del">
          <ac:chgData name="Matthew Weber" userId="cb8fa425-774b-40a7-b0f2-d5b57e79fa6f" providerId="ADAL" clId="{6E6DA757-6AC9-43F6-9F18-5DB7752267B9}" dt="2024-07-01T19:10:59.069" v="152" actId="478"/>
          <ac:picMkLst>
            <pc:docMk/>
            <pc:sldMk cId="754623724" sldId="258"/>
            <ac:picMk id="23" creationId="{39CC0161-A8D2-7E47-8243-0B45DA087C09}"/>
          </ac:picMkLst>
        </pc:picChg>
        <pc:picChg chg="del">
          <ac:chgData name="Matthew Weber" userId="cb8fa425-774b-40a7-b0f2-d5b57e79fa6f" providerId="ADAL" clId="{6E6DA757-6AC9-43F6-9F18-5DB7752267B9}" dt="2024-07-01T19:10:54.171" v="149" actId="478"/>
          <ac:picMkLst>
            <pc:docMk/>
            <pc:sldMk cId="754623724" sldId="258"/>
            <ac:picMk id="24" creationId="{2476B76F-C8BA-4407-BAE9-755508F41465}"/>
          </ac:picMkLst>
        </pc:picChg>
        <pc:picChg chg="add del mod">
          <ac:chgData name="Matthew Weber" userId="cb8fa425-774b-40a7-b0f2-d5b57e79fa6f" providerId="ADAL" clId="{6E6DA757-6AC9-43F6-9F18-5DB7752267B9}" dt="2024-07-01T19:20:35.651" v="163" actId="478"/>
          <ac:picMkLst>
            <pc:docMk/>
            <pc:sldMk cId="754623724" sldId="258"/>
            <ac:picMk id="1026" creationId="{ADF8709B-2FBC-9AB8-0AF6-7291CCBE5875}"/>
          </ac:picMkLst>
        </pc:picChg>
        <pc:picChg chg="add mod">
          <ac:chgData name="Matthew Weber" userId="cb8fa425-774b-40a7-b0f2-d5b57e79fa6f" providerId="ADAL" clId="{6E6DA757-6AC9-43F6-9F18-5DB7752267B9}" dt="2024-07-01T19:21:18.773" v="178" actId="14100"/>
          <ac:picMkLst>
            <pc:docMk/>
            <pc:sldMk cId="754623724" sldId="258"/>
            <ac:picMk id="1027" creationId="{F869B7D7-168B-FCAB-5E27-35BC3A48E375}"/>
          </ac:picMkLst>
        </pc:picChg>
      </pc:sldChg>
      <pc:sldChg chg="addSp delSp modSp mod">
        <pc:chgData name="Matthew Weber" userId="cb8fa425-774b-40a7-b0f2-d5b57e79fa6f" providerId="ADAL" clId="{6E6DA757-6AC9-43F6-9F18-5DB7752267B9}" dt="2024-07-01T19:25:24.930" v="190" actId="26606"/>
        <pc:sldMkLst>
          <pc:docMk/>
          <pc:sldMk cId="4169116557" sldId="259"/>
        </pc:sldMkLst>
        <pc:spChg chg="mod">
          <ac:chgData name="Matthew Weber" userId="cb8fa425-774b-40a7-b0f2-d5b57e79fa6f" providerId="ADAL" clId="{6E6DA757-6AC9-43F6-9F18-5DB7752267B9}" dt="2024-07-01T19:24:56.540" v="185" actId="403"/>
          <ac:spMkLst>
            <pc:docMk/>
            <pc:sldMk cId="4169116557" sldId="259"/>
            <ac:spMk id="3" creationId="{8F4C1733-6E4C-D12A-B536-419328C4EDAA}"/>
          </ac:spMkLst>
        </pc:spChg>
        <pc:spChg chg="add mod">
          <ac:chgData name="Matthew Weber" userId="cb8fa425-774b-40a7-b0f2-d5b57e79fa6f" providerId="ADAL" clId="{6E6DA757-6AC9-43F6-9F18-5DB7752267B9}" dt="2024-07-01T19:25:21.682" v="188"/>
          <ac:spMkLst>
            <pc:docMk/>
            <pc:sldMk cId="4169116557" sldId="259"/>
            <ac:spMk id="5" creationId="{A50071D7-A29B-9759-4E25-EFF6F46382A1}"/>
          </ac:spMkLst>
        </pc:spChg>
        <pc:spChg chg="del">
          <ac:chgData name="Matthew Weber" userId="cb8fa425-774b-40a7-b0f2-d5b57e79fa6f" providerId="ADAL" clId="{6E6DA757-6AC9-43F6-9F18-5DB7752267B9}" dt="2024-07-01T19:22:30.120" v="181" actId="478"/>
          <ac:spMkLst>
            <pc:docMk/>
            <pc:sldMk cId="4169116557" sldId="259"/>
            <ac:spMk id="20" creationId="{81413D1E-96A5-C895-3A76-DE8E60957497}"/>
          </ac:spMkLst>
        </pc:spChg>
        <pc:spChg chg="del">
          <ac:chgData name="Matthew Weber" userId="cb8fa425-774b-40a7-b0f2-d5b57e79fa6f" providerId="ADAL" clId="{6E6DA757-6AC9-43F6-9F18-5DB7752267B9}" dt="2024-07-01T19:22:33.201" v="182" actId="478"/>
          <ac:spMkLst>
            <pc:docMk/>
            <pc:sldMk cId="4169116557" sldId="259"/>
            <ac:spMk id="21" creationId="{B41ED989-ABBB-D012-4905-813D0612760D}"/>
          </ac:spMkLst>
        </pc:spChg>
        <pc:spChg chg="del">
          <ac:chgData name="Matthew Weber" userId="cb8fa425-774b-40a7-b0f2-d5b57e79fa6f" providerId="ADAL" clId="{6E6DA757-6AC9-43F6-9F18-5DB7752267B9}" dt="2024-07-01T19:25:24.930" v="190" actId="26606"/>
          <ac:spMkLst>
            <pc:docMk/>
            <pc:sldMk cId="4169116557" sldId="259"/>
            <ac:spMk id="3093" creationId="{0E3596DD-156A-473E-9BB3-C6A29F7574E9}"/>
          </ac:spMkLst>
        </pc:spChg>
        <pc:spChg chg="del">
          <ac:chgData name="Matthew Weber" userId="cb8fa425-774b-40a7-b0f2-d5b57e79fa6f" providerId="ADAL" clId="{6E6DA757-6AC9-43F6-9F18-5DB7752267B9}" dt="2024-07-01T19:25:24.930" v="190" actId="26606"/>
          <ac:spMkLst>
            <pc:docMk/>
            <pc:sldMk cId="4169116557" sldId="259"/>
            <ac:spMk id="3095" creationId="{2C46C4D6-C474-4E92-B52E-944C1118F7B6}"/>
          </ac:spMkLst>
        </pc:spChg>
        <pc:spChg chg="add">
          <ac:chgData name="Matthew Weber" userId="cb8fa425-774b-40a7-b0f2-d5b57e79fa6f" providerId="ADAL" clId="{6E6DA757-6AC9-43F6-9F18-5DB7752267B9}" dt="2024-07-01T19:25:24.930" v="190" actId="26606"/>
          <ac:spMkLst>
            <pc:docMk/>
            <pc:sldMk cId="4169116557" sldId="259"/>
            <ac:spMk id="3100" creationId="{0E3596DD-156A-473E-9BB3-C6A29F7574E9}"/>
          </ac:spMkLst>
        </pc:spChg>
        <pc:spChg chg="add">
          <ac:chgData name="Matthew Weber" userId="cb8fa425-774b-40a7-b0f2-d5b57e79fa6f" providerId="ADAL" clId="{6E6DA757-6AC9-43F6-9F18-5DB7752267B9}" dt="2024-07-01T19:25:24.930" v="190" actId="26606"/>
          <ac:spMkLst>
            <pc:docMk/>
            <pc:sldMk cId="4169116557" sldId="259"/>
            <ac:spMk id="3102" creationId="{2C46C4D6-C474-4E92-B52E-944C1118F7B6}"/>
          </ac:spMkLst>
        </pc:spChg>
        <pc:grpChg chg="add mod">
          <ac:chgData name="Matthew Weber" userId="cb8fa425-774b-40a7-b0f2-d5b57e79fa6f" providerId="ADAL" clId="{6E6DA757-6AC9-43F6-9F18-5DB7752267B9}" dt="2024-07-01T19:25:24.930" v="190" actId="26606"/>
          <ac:grpSpMkLst>
            <pc:docMk/>
            <pc:sldMk cId="4169116557" sldId="259"/>
            <ac:grpSpMk id="4" creationId="{319665D7-51BC-9AEB-AE9A-F0228584F2D5}"/>
          </ac:grpSpMkLst>
        </pc:grpChg>
        <pc:picChg chg="add mod">
          <ac:chgData name="Matthew Weber" userId="cb8fa425-774b-40a7-b0f2-d5b57e79fa6f" providerId="ADAL" clId="{6E6DA757-6AC9-43F6-9F18-5DB7752267B9}" dt="2024-07-01T19:25:21.682" v="188"/>
          <ac:picMkLst>
            <pc:docMk/>
            <pc:sldMk cId="4169116557" sldId="259"/>
            <ac:picMk id="6" creationId="{B6C6F55A-1352-651D-856B-D2A63E97D0FD}"/>
          </ac:picMkLst>
        </pc:picChg>
        <pc:picChg chg="del">
          <ac:chgData name="Matthew Weber" userId="cb8fa425-774b-40a7-b0f2-d5b57e79fa6f" providerId="ADAL" clId="{6E6DA757-6AC9-43F6-9F18-5DB7752267B9}" dt="2024-07-01T19:22:28.550" v="180" actId="478"/>
          <ac:picMkLst>
            <pc:docMk/>
            <pc:sldMk cId="4169116557" sldId="259"/>
            <ac:picMk id="19" creationId="{CE4151D8-54AD-A032-17CD-8F8682A70309}"/>
          </ac:picMkLst>
        </pc:picChg>
      </pc:sldChg>
      <pc:sldChg chg="addSp delSp modSp mod">
        <pc:chgData name="Matthew Weber" userId="cb8fa425-774b-40a7-b0f2-d5b57e79fa6f" providerId="ADAL" clId="{6E6DA757-6AC9-43F6-9F18-5DB7752267B9}" dt="2024-07-01T19:27:15.585" v="201" actId="255"/>
        <pc:sldMkLst>
          <pc:docMk/>
          <pc:sldMk cId="2846251533" sldId="260"/>
        </pc:sldMkLst>
        <pc:spChg chg="mod">
          <ac:chgData name="Matthew Weber" userId="cb8fa425-774b-40a7-b0f2-d5b57e79fa6f" providerId="ADAL" clId="{6E6DA757-6AC9-43F6-9F18-5DB7752267B9}" dt="2024-07-01T19:26:02.539" v="194" actId="403"/>
          <ac:spMkLst>
            <pc:docMk/>
            <pc:sldMk cId="2846251533" sldId="260"/>
            <ac:spMk id="3" creationId="{8F4C1733-6E4C-D12A-B536-419328C4EDAA}"/>
          </ac:spMkLst>
        </pc:spChg>
        <pc:spChg chg="add mod">
          <ac:chgData name="Matthew Weber" userId="cb8fa425-774b-40a7-b0f2-d5b57e79fa6f" providerId="ADAL" clId="{6E6DA757-6AC9-43F6-9F18-5DB7752267B9}" dt="2024-07-01T19:26:19.468" v="196"/>
          <ac:spMkLst>
            <pc:docMk/>
            <pc:sldMk cId="2846251533" sldId="260"/>
            <ac:spMk id="15" creationId="{DE2AD9F1-A1F3-C888-D988-704F593E17D0}"/>
          </ac:spMkLst>
        </pc:spChg>
        <pc:spChg chg="add mod">
          <ac:chgData name="Matthew Weber" userId="cb8fa425-774b-40a7-b0f2-d5b57e79fa6f" providerId="ADAL" clId="{6E6DA757-6AC9-43F6-9F18-5DB7752267B9}" dt="2024-07-01T19:26:19.468" v="196"/>
          <ac:spMkLst>
            <pc:docMk/>
            <pc:sldMk cId="2846251533" sldId="260"/>
            <ac:spMk id="16" creationId="{5C6F95A5-A0CA-ADFA-E1C4-6603A8B10428}"/>
          </ac:spMkLst>
        </pc:spChg>
        <pc:spChg chg="add mod">
          <ac:chgData name="Matthew Weber" userId="cb8fa425-774b-40a7-b0f2-d5b57e79fa6f" providerId="ADAL" clId="{6E6DA757-6AC9-43F6-9F18-5DB7752267B9}" dt="2024-07-01T19:26:19.468" v="196"/>
          <ac:spMkLst>
            <pc:docMk/>
            <pc:sldMk cId="2846251533" sldId="260"/>
            <ac:spMk id="17" creationId="{97327757-D779-36E6-5EB2-56B48D85E2CD}"/>
          </ac:spMkLst>
        </pc:spChg>
        <pc:spChg chg="add mod">
          <ac:chgData name="Matthew Weber" userId="cb8fa425-774b-40a7-b0f2-d5b57e79fa6f" providerId="ADAL" clId="{6E6DA757-6AC9-43F6-9F18-5DB7752267B9}" dt="2024-07-01T19:26:19.468" v="196"/>
          <ac:spMkLst>
            <pc:docMk/>
            <pc:sldMk cId="2846251533" sldId="260"/>
            <ac:spMk id="18" creationId="{27992DB2-7103-2827-A92E-0CD5E7E39A6E}"/>
          </ac:spMkLst>
        </pc:spChg>
        <pc:spChg chg="add mod">
          <ac:chgData name="Matthew Weber" userId="cb8fa425-774b-40a7-b0f2-d5b57e79fa6f" providerId="ADAL" clId="{6E6DA757-6AC9-43F6-9F18-5DB7752267B9}" dt="2024-07-01T19:26:19.468" v="196"/>
          <ac:spMkLst>
            <pc:docMk/>
            <pc:sldMk cId="2846251533" sldId="260"/>
            <ac:spMk id="19" creationId="{01B19BD9-377B-FBC8-1867-9571B5D756FD}"/>
          </ac:spMkLst>
        </pc:spChg>
        <pc:spChg chg="add mod">
          <ac:chgData name="Matthew Weber" userId="cb8fa425-774b-40a7-b0f2-d5b57e79fa6f" providerId="ADAL" clId="{6E6DA757-6AC9-43F6-9F18-5DB7752267B9}" dt="2024-07-01T19:26:19.468" v="196"/>
          <ac:spMkLst>
            <pc:docMk/>
            <pc:sldMk cId="2846251533" sldId="260"/>
            <ac:spMk id="20" creationId="{518B5924-726F-E220-3169-40B717BAB154}"/>
          </ac:spMkLst>
        </pc:spChg>
        <pc:spChg chg="add mod">
          <ac:chgData name="Matthew Weber" userId="cb8fa425-774b-40a7-b0f2-d5b57e79fa6f" providerId="ADAL" clId="{6E6DA757-6AC9-43F6-9F18-5DB7752267B9}" dt="2024-07-01T19:26:19.468" v="196"/>
          <ac:spMkLst>
            <pc:docMk/>
            <pc:sldMk cId="2846251533" sldId="260"/>
            <ac:spMk id="21" creationId="{3D9C9A99-320B-282C-CD20-01E72DF58B20}"/>
          </ac:spMkLst>
        </pc:spChg>
        <pc:spChg chg="add mod">
          <ac:chgData name="Matthew Weber" userId="cb8fa425-774b-40a7-b0f2-d5b57e79fa6f" providerId="ADAL" clId="{6E6DA757-6AC9-43F6-9F18-5DB7752267B9}" dt="2024-07-01T19:26:19.468" v="196"/>
          <ac:spMkLst>
            <pc:docMk/>
            <pc:sldMk cId="2846251533" sldId="260"/>
            <ac:spMk id="22" creationId="{3FD1A8D5-398F-268D-012A-CDFC105CE216}"/>
          </ac:spMkLst>
        </pc:spChg>
        <pc:spChg chg="add mod">
          <ac:chgData name="Matthew Weber" userId="cb8fa425-774b-40a7-b0f2-d5b57e79fa6f" providerId="ADAL" clId="{6E6DA757-6AC9-43F6-9F18-5DB7752267B9}" dt="2024-07-01T19:26:19.468" v="196"/>
          <ac:spMkLst>
            <pc:docMk/>
            <pc:sldMk cId="2846251533" sldId="260"/>
            <ac:spMk id="23" creationId="{B8219A0F-E87C-FE20-806C-A2A9F8ED26CD}"/>
          </ac:spMkLst>
        </pc:spChg>
        <pc:spChg chg="add mod">
          <ac:chgData name="Matthew Weber" userId="cb8fa425-774b-40a7-b0f2-d5b57e79fa6f" providerId="ADAL" clId="{6E6DA757-6AC9-43F6-9F18-5DB7752267B9}" dt="2024-07-01T19:26:19.468" v="196"/>
          <ac:spMkLst>
            <pc:docMk/>
            <pc:sldMk cId="2846251533" sldId="260"/>
            <ac:spMk id="24" creationId="{4AD64F87-D898-71B1-D4B9-2290A0CEF4C4}"/>
          </ac:spMkLst>
        </pc:spChg>
        <pc:spChg chg="add mod">
          <ac:chgData name="Matthew Weber" userId="cb8fa425-774b-40a7-b0f2-d5b57e79fa6f" providerId="ADAL" clId="{6E6DA757-6AC9-43F6-9F18-5DB7752267B9}" dt="2024-07-01T19:26:19.468" v="196"/>
          <ac:spMkLst>
            <pc:docMk/>
            <pc:sldMk cId="2846251533" sldId="260"/>
            <ac:spMk id="28" creationId="{3AD45613-DCE4-7441-048F-A355E665AF3A}"/>
          </ac:spMkLst>
        </pc:spChg>
        <pc:spChg chg="add mod">
          <ac:chgData name="Matthew Weber" userId="cb8fa425-774b-40a7-b0f2-d5b57e79fa6f" providerId="ADAL" clId="{6E6DA757-6AC9-43F6-9F18-5DB7752267B9}" dt="2024-07-01T19:26:19.468" v="196"/>
          <ac:spMkLst>
            <pc:docMk/>
            <pc:sldMk cId="2846251533" sldId="260"/>
            <ac:spMk id="29" creationId="{9911F1AA-0C77-1BAC-15B9-AC5C3E4B69BC}"/>
          </ac:spMkLst>
        </pc:spChg>
        <pc:spChg chg="add mod">
          <ac:chgData name="Matthew Weber" userId="cb8fa425-774b-40a7-b0f2-d5b57e79fa6f" providerId="ADAL" clId="{6E6DA757-6AC9-43F6-9F18-5DB7752267B9}" dt="2024-07-01T19:26:19.468" v="196"/>
          <ac:spMkLst>
            <pc:docMk/>
            <pc:sldMk cId="2846251533" sldId="260"/>
            <ac:spMk id="30" creationId="{8E54B9B5-5563-91DE-D76A-472AACF078BB}"/>
          </ac:spMkLst>
        </pc:spChg>
        <pc:spChg chg="add mod">
          <ac:chgData name="Matthew Weber" userId="cb8fa425-774b-40a7-b0f2-d5b57e79fa6f" providerId="ADAL" clId="{6E6DA757-6AC9-43F6-9F18-5DB7752267B9}" dt="2024-07-01T19:26:19.468" v="196"/>
          <ac:spMkLst>
            <pc:docMk/>
            <pc:sldMk cId="2846251533" sldId="260"/>
            <ac:spMk id="31" creationId="{A03B71C9-0182-7C55-6211-6C10379CF82D}"/>
          </ac:spMkLst>
        </pc:spChg>
        <pc:spChg chg="add mod">
          <ac:chgData name="Matthew Weber" userId="cb8fa425-774b-40a7-b0f2-d5b57e79fa6f" providerId="ADAL" clId="{6E6DA757-6AC9-43F6-9F18-5DB7752267B9}" dt="2024-07-01T19:26:19.468" v="196"/>
          <ac:spMkLst>
            <pc:docMk/>
            <pc:sldMk cId="2846251533" sldId="260"/>
            <ac:spMk id="32" creationId="{A7F58EE8-7FC0-7600-EBF2-E556A28D106E}"/>
          </ac:spMkLst>
        </pc:spChg>
        <pc:spChg chg="add mod">
          <ac:chgData name="Matthew Weber" userId="cb8fa425-774b-40a7-b0f2-d5b57e79fa6f" providerId="ADAL" clId="{6E6DA757-6AC9-43F6-9F18-5DB7752267B9}" dt="2024-07-01T19:27:15.585" v="201" actId="255"/>
          <ac:spMkLst>
            <pc:docMk/>
            <pc:sldMk cId="2846251533" sldId="260"/>
            <ac:spMk id="33" creationId="{E97E715C-3166-055F-FE5A-09F8968F0C7F}"/>
          </ac:spMkLst>
        </pc:spChg>
        <pc:grpChg chg="add mod">
          <ac:chgData name="Matthew Weber" userId="cb8fa425-774b-40a7-b0f2-d5b57e79fa6f" providerId="ADAL" clId="{6E6DA757-6AC9-43F6-9F18-5DB7752267B9}" dt="2024-07-01T19:26:52.854" v="200" actId="1076"/>
          <ac:grpSpMkLst>
            <pc:docMk/>
            <pc:sldMk cId="2846251533" sldId="260"/>
            <ac:grpSpMk id="4" creationId="{6FA23A0E-F7AA-FB62-F255-AE778F4B3225}"/>
          </ac:grpSpMkLst>
        </pc:grpChg>
        <pc:grpChg chg="add mod">
          <ac:chgData name="Matthew Weber" userId="cb8fa425-774b-40a7-b0f2-d5b57e79fa6f" providerId="ADAL" clId="{6E6DA757-6AC9-43F6-9F18-5DB7752267B9}" dt="2024-07-01T19:26:19.468" v="196"/>
          <ac:grpSpMkLst>
            <pc:docMk/>
            <pc:sldMk cId="2846251533" sldId="260"/>
            <ac:grpSpMk id="5" creationId="{298DD951-8E3F-3D6F-2B18-53E726933582}"/>
          </ac:grpSpMkLst>
        </pc:grpChg>
        <pc:grpChg chg="add mod">
          <ac:chgData name="Matthew Weber" userId="cb8fa425-774b-40a7-b0f2-d5b57e79fa6f" providerId="ADAL" clId="{6E6DA757-6AC9-43F6-9F18-5DB7752267B9}" dt="2024-07-01T19:26:19.468" v="196"/>
          <ac:grpSpMkLst>
            <pc:docMk/>
            <pc:sldMk cId="2846251533" sldId="260"/>
            <ac:grpSpMk id="6" creationId="{E0F635DE-FE6A-E4D2-BC10-A8E18CD76B13}"/>
          </ac:grpSpMkLst>
        </pc:grpChg>
        <pc:grpChg chg="del">
          <ac:chgData name="Matthew Weber" userId="cb8fa425-774b-40a7-b0f2-d5b57e79fa6f" providerId="ADAL" clId="{6E6DA757-6AC9-43F6-9F18-5DB7752267B9}" dt="2024-07-01T19:26:10.843" v="195" actId="478"/>
          <ac:grpSpMkLst>
            <pc:docMk/>
            <pc:sldMk cId="2846251533" sldId="260"/>
            <ac:grpSpMk id="7" creationId="{A16CB461-B033-8B32-F398-5C64C5BA1878}"/>
          </ac:grpSpMkLst>
        </pc:grpChg>
        <pc:grpChg chg="add mod">
          <ac:chgData name="Matthew Weber" userId="cb8fa425-774b-40a7-b0f2-d5b57e79fa6f" providerId="ADAL" clId="{6E6DA757-6AC9-43F6-9F18-5DB7752267B9}" dt="2024-07-01T19:26:19.468" v="196"/>
          <ac:grpSpMkLst>
            <pc:docMk/>
            <pc:sldMk cId="2846251533" sldId="260"/>
            <ac:grpSpMk id="10" creationId="{673E05E9-FB75-4891-716E-78F9E1A100CC}"/>
          </ac:grpSpMkLst>
        </pc:grpChg>
        <pc:grpChg chg="add mod">
          <ac:chgData name="Matthew Weber" userId="cb8fa425-774b-40a7-b0f2-d5b57e79fa6f" providerId="ADAL" clId="{6E6DA757-6AC9-43F6-9F18-5DB7752267B9}" dt="2024-07-01T19:26:19.468" v="196"/>
          <ac:grpSpMkLst>
            <pc:docMk/>
            <pc:sldMk cId="2846251533" sldId="260"/>
            <ac:grpSpMk id="11" creationId="{EF5023B3-A8B7-7475-184D-E25435922F34}"/>
          </ac:grpSpMkLst>
        </pc:grpChg>
        <pc:grpChg chg="add mod">
          <ac:chgData name="Matthew Weber" userId="cb8fa425-774b-40a7-b0f2-d5b57e79fa6f" providerId="ADAL" clId="{6E6DA757-6AC9-43F6-9F18-5DB7752267B9}" dt="2024-07-01T19:26:19.468" v="196"/>
          <ac:grpSpMkLst>
            <pc:docMk/>
            <pc:sldMk cId="2846251533" sldId="260"/>
            <ac:grpSpMk id="12" creationId="{D0AC73F3-EA3B-A549-F8A7-3AA7AC083BE9}"/>
          </ac:grpSpMkLst>
        </pc:grpChg>
        <pc:grpChg chg="add mod">
          <ac:chgData name="Matthew Weber" userId="cb8fa425-774b-40a7-b0f2-d5b57e79fa6f" providerId="ADAL" clId="{6E6DA757-6AC9-43F6-9F18-5DB7752267B9}" dt="2024-07-01T19:26:19.468" v="196"/>
          <ac:grpSpMkLst>
            <pc:docMk/>
            <pc:sldMk cId="2846251533" sldId="260"/>
            <ac:grpSpMk id="13" creationId="{B00A58FD-443F-B7B1-A53A-F70794B258B6}"/>
          </ac:grpSpMkLst>
        </pc:grpChg>
        <pc:grpChg chg="add mod">
          <ac:chgData name="Matthew Weber" userId="cb8fa425-774b-40a7-b0f2-d5b57e79fa6f" providerId="ADAL" clId="{6E6DA757-6AC9-43F6-9F18-5DB7752267B9}" dt="2024-07-01T19:26:19.468" v="196"/>
          <ac:grpSpMkLst>
            <pc:docMk/>
            <pc:sldMk cId="2846251533" sldId="260"/>
            <ac:grpSpMk id="14" creationId="{B3BBC89B-8CA5-6439-4159-9811B0712212}"/>
          </ac:grpSpMkLst>
        </pc:grpChg>
        <pc:grpChg chg="add mod">
          <ac:chgData name="Matthew Weber" userId="cb8fa425-774b-40a7-b0f2-d5b57e79fa6f" providerId="ADAL" clId="{6E6DA757-6AC9-43F6-9F18-5DB7752267B9}" dt="2024-07-01T19:26:19.468" v="196"/>
          <ac:grpSpMkLst>
            <pc:docMk/>
            <pc:sldMk cId="2846251533" sldId="260"/>
            <ac:grpSpMk id="26" creationId="{72F8A29A-C5C8-8C6C-C722-369B340548BB}"/>
          </ac:grpSpMkLst>
        </pc:grpChg>
        <pc:picChg chg="add mod">
          <ac:chgData name="Matthew Weber" userId="cb8fa425-774b-40a7-b0f2-d5b57e79fa6f" providerId="ADAL" clId="{6E6DA757-6AC9-43F6-9F18-5DB7752267B9}" dt="2024-07-01T19:26:19.468" v="196"/>
          <ac:picMkLst>
            <pc:docMk/>
            <pc:sldMk cId="2846251533" sldId="260"/>
            <ac:picMk id="34" creationId="{BED90F4D-09E0-43AA-D1FE-C24F623454DB}"/>
          </ac:picMkLst>
        </pc:picChg>
      </pc:sldChg>
      <pc:sldChg chg="addSp delSp modSp mod">
        <pc:chgData name="Matthew Weber" userId="cb8fa425-774b-40a7-b0f2-d5b57e79fa6f" providerId="ADAL" clId="{6E6DA757-6AC9-43F6-9F18-5DB7752267B9}" dt="2024-07-01T19:28:12.922" v="207" actId="26606"/>
        <pc:sldMkLst>
          <pc:docMk/>
          <pc:sldMk cId="2595567678" sldId="261"/>
        </pc:sldMkLst>
        <pc:spChg chg="mod">
          <ac:chgData name="Matthew Weber" userId="cb8fa425-774b-40a7-b0f2-d5b57e79fa6f" providerId="ADAL" clId="{6E6DA757-6AC9-43F6-9F18-5DB7752267B9}" dt="2024-07-01T19:28:12.922" v="207" actId="26606"/>
          <ac:spMkLst>
            <pc:docMk/>
            <pc:sldMk cId="2595567678" sldId="261"/>
            <ac:spMk id="3" creationId="{8F4C1733-6E4C-D12A-B536-419328C4EDAA}"/>
          </ac:spMkLst>
        </pc:spChg>
        <pc:spChg chg="add mod">
          <ac:chgData name="Matthew Weber" userId="cb8fa425-774b-40a7-b0f2-d5b57e79fa6f" providerId="ADAL" clId="{6E6DA757-6AC9-43F6-9F18-5DB7752267B9}" dt="2024-07-01T19:28:09.960" v="206"/>
          <ac:spMkLst>
            <pc:docMk/>
            <pc:sldMk cId="2595567678" sldId="261"/>
            <ac:spMk id="9" creationId="{DDB14DBE-A79F-F250-8F3F-D99D383317B6}"/>
          </ac:spMkLst>
        </pc:spChg>
        <pc:spChg chg="del">
          <ac:chgData name="Matthew Weber" userId="cb8fa425-774b-40a7-b0f2-d5b57e79fa6f" providerId="ADAL" clId="{6E6DA757-6AC9-43F6-9F18-5DB7752267B9}" dt="2024-07-01T19:28:12.922" v="207" actId="26606"/>
          <ac:spMkLst>
            <pc:docMk/>
            <pc:sldMk cId="2595567678" sldId="261"/>
            <ac:spMk id="11" creationId="{0E3596DD-156A-473E-9BB3-C6A29F7574E9}"/>
          </ac:spMkLst>
        </pc:spChg>
        <pc:spChg chg="add mod">
          <ac:chgData name="Matthew Weber" userId="cb8fa425-774b-40a7-b0f2-d5b57e79fa6f" providerId="ADAL" clId="{6E6DA757-6AC9-43F6-9F18-5DB7752267B9}" dt="2024-07-01T19:28:09.960" v="206"/>
          <ac:spMkLst>
            <pc:docMk/>
            <pc:sldMk cId="2595567678" sldId="261"/>
            <ac:spMk id="12" creationId="{C13E88D8-29A1-9690-E475-5E89D9D02BB1}"/>
          </ac:spMkLst>
        </pc:spChg>
        <pc:spChg chg="del">
          <ac:chgData name="Matthew Weber" userId="cb8fa425-774b-40a7-b0f2-d5b57e79fa6f" providerId="ADAL" clId="{6E6DA757-6AC9-43F6-9F18-5DB7752267B9}" dt="2024-07-01T19:28:12.922" v="207" actId="26606"/>
          <ac:spMkLst>
            <pc:docMk/>
            <pc:sldMk cId="2595567678" sldId="261"/>
            <ac:spMk id="13" creationId="{2C46C4D6-C474-4E92-B52E-944C1118F7B6}"/>
          </ac:spMkLst>
        </pc:spChg>
        <pc:spChg chg="add">
          <ac:chgData name="Matthew Weber" userId="cb8fa425-774b-40a7-b0f2-d5b57e79fa6f" providerId="ADAL" clId="{6E6DA757-6AC9-43F6-9F18-5DB7752267B9}" dt="2024-07-01T19:28:12.922" v="207" actId="26606"/>
          <ac:spMkLst>
            <pc:docMk/>
            <pc:sldMk cId="2595567678" sldId="261"/>
            <ac:spMk id="18" creationId="{0E3596DD-156A-473E-9BB3-C6A29F7574E9}"/>
          </ac:spMkLst>
        </pc:spChg>
        <pc:spChg chg="add">
          <ac:chgData name="Matthew Weber" userId="cb8fa425-774b-40a7-b0f2-d5b57e79fa6f" providerId="ADAL" clId="{6E6DA757-6AC9-43F6-9F18-5DB7752267B9}" dt="2024-07-01T19:28:12.922" v="207" actId="26606"/>
          <ac:spMkLst>
            <pc:docMk/>
            <pc:sldMk cId="2595567678" sldId="261"/>
            <ac:spMk id="20" creationId="{2C46C4D6-C474-4E92-B52E-944C1118F7B6}"/>
          </ac:spMkLst>
        </pc:spChg>
        <pc:grpChg chg="del">
          <ac:chgData name="Matthew Weber" userId="cb8fa425-774b-40a7-b0f2-d5b57e79fa6f" providerId="ADAL" clId="{6E6DA757-6AC9-43F6-9F18-5DB7752267B9}" dt="2024-07-01T19:28:03.260" v="205" actId="478"/>
          <ac:grpSpMkLst>
            <pc:docMk/>
            <pc:sldMk cId="2595567678" sldId="261"/>
            <ac:grpSpMk id="4" creationId="{15FEA588-2160-E49E-F5CB-CC542EC42BE8}"/>
          </ac:grpSpMkLst>
        </pc:grpChg>
        <pc:grpChg chg="add mod">
          <ac:chgData name="Matthew Weber" userId="cb8fa425-774b-40a7-b0f2-d5b57e79fa6f" providerId="ADAL" clId="{6E6DA757-6AC9-43F6-9F18-5DB7752267B9}" dt="2024-07-01T19:28:12.922" v="207" actId="26606"/>
          <ac:grpSpMkLst>
            <pc:docMk/>
            <pc:sldMk cId="2595567678" sldId="261"/>
            <ac:grpSpMk id="7" creationId="{A9B38DA0-A910-D14D-4E01-1D4C92F7C4AA}"/>
          </ac:grpSpMkLst>
        </pc:grpChg>
        <pc:grpChg chg="add mod">
          <ac:chgData name="Matthew Weber" userId="cb8fa425-774b-40a7-b0f2-d5b57e79fa6f" providerId="ADAL" clId="{6E6DA757-6AC9-43F6-9F18-5DB7752267B9}" dt="2024-07-01T19:28:09.960" v="206"/>
          <ac:grpSpMkLst>
            <pc:docMk/>
            <pc:sldMk cId="2595567678" sldId="261"/>
            <ac:grpSpMk id="8" creationId="{89260F82-9603-4950-F1A7-A9DDCC821278}"/>
          </ac:grpSpMkLst>
        </pc:grpChg>
        <pc:picChg chg="add mod">
          <ac:chgData name="Matthew Weber" userId="cb8fa425-774b-40a7-b0f2-d5b57e79fa6f" providerId="ADAL" clId="{6E6DA757-6AC9-43F6-9F18-5DB7752267B9}" dt="2024-07-01T19:28:09.960" v="206"/>
          <ac:picMkLst>
            <pc:docMk/>
            <pc:sldMk cId="2595567678" sldId="261"/>
            <ac:picMk id="10" creationId="{880CD83A-1534-2C51-23A1-EAD38E15FF14}"/>
          </ac:picMkLst>
        </pc:picChg>
      </pc:sldChg>
      <pc:sldChg chg="addSp delSp modSp mod">
        <pc:chgData name="Matthew Weber" userId="cb8fa425-774b-40a7-b0f2-d5b57e79fa6f" providerId="ADAL" clId="{6E6DA757-6AC9-43F6-9F18-5DB7752267B9}" dt="2024-07-01T19:32:19.868" v="261" actId="20577"/>
        <pc:sldMkLst>
          <pc:docMk/>
          <pc:sldMk cId="3183407483" sldId="262"/>
        </pc:sldMkLst>
        <pc:spChg chg="mod">
          <ac:chgData name="Matthew Weber" userId="cb8fa425-774b-40a7-b0f2-d5b57e79fa6f" providerId="ADAL" clId="{6E6DA757-6AC9-43F6-9F18-5DB7752267B9}" dt="2024-07-01T19:29:39.609" v="228" actId="26606"/>
          <ac:spMkLst>
            <pc:docMk/>
            <pc:sldMk cId="3183407483" sldId="262"/>
            <ac:spMk id="2" creationId="{51C08503-DA61-147C-F172-6AB2F4E1D578}"/>
          </ac:spMkLst>
        </pc:spChg>
        <pc:spChg chg="mod">
          <ac:chgData name="Matthew Weber" userId="cb8fa425-774b-40a7-b0f2-d5b57e79fa6f" providerId="ADAL" clId="{6E6DA757-6AC9-43F6-9F18-5DB7752267B9}" dt="2024-07-01T19:32:19.868" v="261" actId="20577"/>
          <ac:spMkLst>
            <pc:docMk/>
            <pc:sldMk cId="3183407483" sldId="262"/>
            <ac:spMk id="3" creationId="{8F4C1733-6E4C-D12A-B536-419328C4EDAA}"/>
          </ac:spMkLst>
        </pc:spChg>
        <pc:spChg chg="add mod">
          <ac:chgData name="Matthew Weber" userId="cb8fa425-774b-40a7-b0f2-d5b57e79fa6f" providerId="ADAL" clId="{6E6DA757-6AC9-43F6-9F18-5DB7752267B9}" dt="2024-07-01T19:31:10.958" v="244" actId="1076"/>
          <ac:spMkLst>
            <pc:docMk/>
            <pc:sldMk cId="3183407483" sldId="262"/>
            <ac:spMk id="6" creationId="{8803C6AA-9D7F-E1DC-56BC-94D79F60D048}"/>
          </ac:spMkLst>
        </pc:spChg>
        <pc:spChg chg="add mod">
          <ac:chgData name="Matthew Weber" userId="cb8fa425-774b-40a7-b0f2-d5b57e79fa6f" providerId="ADAL" clId="{6E6DA757-6AC9-43F6-9F18-5DB7752267B9}" dt="2024-07-01T19:29:37.130" v="227"/>
          <ac:spMkLst>
            <pc:docMk/>
            <pc:sldMk cId="3183407483" sldId="262"/>
            <ac:spMk id="14" creationId="{F8CD19E4-424B-AA10-E4D7-B3E701C13F59}"/>
          </ac:spMkLst>
        </pc:spChg>
        <pc:spChg chg="add mod">
          <ac:chgData name="Matthew Weber" userId="cb8fa425-774b-40a7-b0f2-d5b57e79fa6f" providerId="ADAL" clId="{6E6DA757-6AC9-43F6-9F18-5DB7752267B9}" dt="2024-07-01T19:29:37.130" v="227"/>
          <ac:spMkLst>
            <pc:docMk/>
            <pc:sldMk cId="3183407483" sldId="262"/>
            <ac:spMk id="15" creationId="{4A04752F-0BAD-C4C4-C6DE-9E91CB36DD0A}"/>
          </ac:spMkLst>
        </pc:spChg>
        <pc:spChg chg="add mod">
          <ac:chgData name="Matthew Weber" userId="cb8fa425-774b-40a7-b0f2-d5b57e79fa6f" providerId="ADAL" clId="{6E6DA757-6AC9-43F6-9F18-5DB7752267B9}" dt="2024-07-01T19:29:37.130" v="227"/>
          <ac:spMkLst>
            <pc:docMk/>
            <pc:sldMk cId="3183407483" sldId="262"/>
            <ac:spMk id="16" creationId="{18E389F3-AA11-866F-DC33-B5B1FE7A076E}"/>
          </ac:spMkLst>
        </pc:spChg>
        <pc:spChg chg="add mod">
          <ac:chgData name="Matthew Weber" userId="cb8fa425-774b-40a7-b0f2-d5b57e79fa6f" providerId="ADAL" clId="{6E6DA757-6AC9-43F6-9F18-5DB7752267B9}" dt="2024-07-01T19:29:37.130" v="227"/>
          <ac:spMkLst>
            <pc:docMk/>
            <pc:sldMk cId="3183407483" sldId="262"/>
            <ac:spMk id="17" creationId="{64B1C731-3776-B934-69D5-E79DA4F1CE7C}"/>
          </ac:spMkLst>
        </pc:spChg>
        <pc:spChg chg="del">
          <ac:chgData name="Matthew Weber" userId="cb8fa425-774b-40a7-b0f2-d5b57e79fa6f" providerId="ADAL" clId="{6E6DA757-6AC9-43F6-9F18-5DB7752267B9}" dt="2024-07-01T19:29:39.609" v="228" actId="26606"/>
          <ac:spMkLst>
            <pc:docMk/>
            <pc:sldMk cId="3183407483" sldId="262"/>
            <ac:spMk id="18" creationId="{0E3596DD-156A-473E-9BB3-C6A29F7574E9}"/>
          </ac:spMkLst>
        </pc:spChg>
        <pc:spChg chg="add mod">
          <ac:chgData name="Matthew Weber" userId="cb8fa425-774b-40a7-b0f2-d5b57e79fa6f" providerId="ADAL" clId="{6E6DA757-6AC9-43F6-9F18-5DB7752267B9}" dt="2024-07-01T19:29:37.130" v="227"/>
          <ac:spMkLst>
            <pc:docMk/>
            <pc:sldMk cId="3183407483" sldId="262"/>
            <ac:spMk id="19" creationId="{7F41B764-0ABC-450A-EC8E-FD235734FAC4}"/>
          </ac:spMkLst>
        </pc:spChg>
        <pc:spChg chg="del">
          <ac:chgData name="Matthew Weber" userId="cb8fa425-774b-40a7-b0f2-d5b57e79fa6f" providerId="ADAL" clId="{6E6DA757-6AC9-43F6-9F18-5DB7752267B9}" dt="2024-07-01T19:29:39.609" v="228" actId="26606"/>
          <ac:spMkLst>
            <pc:docMk/>
            <pc:sldMk cId="3183407483" sldId="262"/>
            <ac:spMk id="20" creationId="{2C46C4D6-C474-4E92-B52E-944C1118F7B6}"/>
          </ac:spMkLst>
        </pc:spChg>
        <pc:spChg chg="add">
          <ac:chgData name="Matthew Weber" userId="cb8fa425-774b-40a7-b0f2-d5b57e79fa6f" providerId="ADAL" clId="{6E6DA757-6AC9-43F6-9F18-5DB7752267B9}" dt="2024-07-01T19:29:39.609" v="228" actId="26606"/>
          <ac:spMkLst>
            <pc:docMk/>
            <pc:sldMk cId="3183407483" sldId="262"/>
            <ac:spMk id="25" creationId="{0E3596DD-156A-473E-9BB3-C6A29F7574E9}"/>
          </ac:spMkLst>
        </pc:spChg>
        <pc:spChg chg="add">
          <ac:chgData name="Matthew Weber" userId="cb8fa425-774b-40a7-b0f2-d5b57e79fa6f" providerId="ADAL" clId="{6E6DA757-6AC9-43F6-9F18-5DB7752267B9}" dt="2024-07-01T19:29:39.609" v="228" actId="26606"/>
          <ac:spMkLst>
            <pc:docMk/>
            <pc:sldMk cId="3183407483" sldId="262"/>
            <ac:spMk id="27" creationId="{2C46C4D6-C474-4E92-B52E-944C1118F7B6}"/>
          </ac:spMkLst>
        </pc:spChg>
        <pc:grpChg chg="add mod">
          <ac:chgData name="Matthew Weber" userId="cb8fa425-774b-40a7-b0f2-d5b57e79fa6f" providerId="ADAL" clId="{6E6DA757-6AC9-43F6-9F18-5DB7752267B9}" dt="2024-07-01T19:29:39.609" v="228" actId="26606"/>
          <ac:grpSpMkLst>
            <pc:docMk/>
            <pc:sldMk cId="3183407483" sldId="262"/>
            <ac:grpSpMk id="4" creationId="{87661991-24F6-B23C-2582-730658680274}"/>
          </ac:grpSpMkLst>
        </pc:grpChg>
        <pc:grpChg chg="add mod">
          <ac:chgData name="Matthew Weber" userId="cb8fa425-774b-40a7-b0f2-d5b57e79fa6f" providerId="ADAL" clId="{6E6DA757-6AC9-43F6-9F18-5DB7752267B9}" dt="2024-07-01T19:29:37.130" v="227"/>
          <ac:grpSpMkLst>
            <pc:docMk/>
            <pc:sldMk cId="3183407483" sldId="262"/>
            <ac:grpSpMk id="5" creationId="{50D6191F-9AD4-922E-C3B7-9C10B13738E7}"/>
          </ac:grpSpMkLst>
        </pc:grpChg>
        <pc:grpChg chg="del">
          <ac:chgData name="Matthew Weber" userId="cb8fa425-774b-40a7-b0f2-d5b57e79fa6f" providerId="ADAL" clId="{6E6DA757-6AC9-43F6-9F18-5DB7752267B9}" dt="2024-07-01T19:29:23.268" v="225" actId="478"/>
          <ac:grpSpMkLst>
            <pc:docMk/>
            <pc:sldMk cId="3183407483" sldId="262"/>
            <ac:grpSpMk id="7" creationId="{4039D273-FE69-1DBA-838B-6297044BDAD7}"/>
          </ac:grpSpMkLst>
        </pc:grpChg>
        <pc:grpChg chg="add mod">
          <ac:chgData name="Matthew Weber" userId="cb8fa425-774b-40a7-b0f2-d5b57e79fa6f" providerId="ADAL" clId="{6E6DA757-6AC9-43F6-9F18-5DB7752267B9}" dt="2024-07-01T19:29:37.130" v="227"/>
          <ac:grpSpMkLst>
            <pc:docMk/>
            <pc:sldMk cId="3183407483" sldId="262"/>
            <ac:grpSpMk id="13" creationId="{15DAB16A-551D-79C8-607A-F79FEB95EACF}"/>
          </ac:grpSpMkLst>
        </pc:grpChg>
        <pc:picChg chg="add mod">
          <ac:chgData name="Matthew Weber" userId="cb8fa425-774b-40a7-b0f2-d5b57e79fa6f" providerId="ADAL" clId="{6E6DA757-6AC9-43F6-9F18-5DB7752267B9}" dt="2024-07-01T19:29:37.130" v="227"/>
          <ac:picMkLst>
            <pc:docMk/>
            <pc:sldMk cId="3183407483" sldId="262"/>
            <ac:picMk id="11" creationId="{6CAD5F91-1723-B0BF-BDFD-375E1496945D}"/>
          </ac:picMkLst>
        </pc:picChg>
      </pc:sldChg>
      <pc:sldChg chg="modSp del mod">
        <pc:chgData name="Matthew Weber" userId="cb8fa425-774b-40a7-b0f2-d5b57e79fa6f" providerId="ADAL" clId="{6E6DA757-6AC9-43F6-9F18-5DB7752267B9}" dt="2024-07-01T19:29:54.852" v="229" actId="2696"/>
        <pc:sldMkLst>
          <pc:docMk/>
          <pc:sldMk cId="1045673115" sldId="263"/>
        </pc:sldMkLst>
        <pc:spChg chg="mod">
          <ac:chgData name="Matthew Weber" userId="cb8fa425-774b-40a7-b0f2-d5b57e79fa6f" providerId="ADAL" clId="{6E6DA757-6AC9-43F6-9F18-5DB7752267B9}" dt="2024-07-01T19:28:45.202" v="210" actId="20577"/>
          <ac:spMkLst>
            <pc:docMk/>
            <pc:sldMk cId="1045673115" sldId="263"/>
            <ac:spMk id="5" creationId="{FC3B2A73-4B76-90C0-0193-6567BD9CE906}"/>
          </ac:spMkLst>
        </pc:spChg>
      </pc:sldChg>
      <pc:sldChg chg="del">
        <pc:chgData name="Matthew Weber" userId="cb8fa425-774b-40a7-b0f2-d5b57e79fa6f" providerId="ADAL" clId="{6E6DA757-6AC9-43F6-9F18-5DB7752267B9}" dt="2024-07-01T19:29:58.160" v="230" actId="2696"/>
        <pc:sldMkLst>
          <pc:docMk/>
          <pc:sldMk cId="58327656" sldId="264"/>
        </pc:sldMkLst>
      </pc:sldChg>
      <pc:sldChg chg="del">
        <pc:chgData name="Matthew Weber" userId="cb8fa425-774b-40a7-b0f2-d5b57e79fa6f" providerId="ADAL" clId="{6E6DA757-6AC9-43F6-9F18-5DB7752267B9}" dt="2024-07-01T19:30:02.436" v="231" actId="2696"/>
        <pc:sldMkLst>
          <pc:docMk/>
          <pc:sldMk cId="567219432" sldId="265"/>
        </pc:sldMkLst>
      </pc:sldChg>
      <pc:sldChg chg="del">
        <pc:chgData name="Matthew Weber" userId="cb8fa425-774b-40a7-b0f2-d5b57e79fa6f" providerId="ADAL" clId="{6E6DA757-6AC9-43F6-9F18-5DB7752267B9}" dt="2024-07-01T19:30:05.531" v="232" actId="2696"/>
        <pc:sldMkLst>
          <pc:docMk/>
          <pc:sldMk cId="94366872" sldId="266"/>
        </pc:sldMkLst>
      </pc:sldChg>
      <pc:sldChg chg="del">
        <pc:chgData name="Matthew Weber" userId="cb8fa425-774b-40a7-b0f2-d5b57e79fa6f" providerId="ADAL" clId="{6E6DA757-6AC9-43F6-9F18-5DB7752267B9}" dt="2024-07-01T19:30:08.583" v="233" actId="2696"/>
        <pc:sldMkLst>
          <pc:docMk/>
          <pc:sldMk cId="1236306092" sldId="267"/>
        </pc:sldMkLst>
      </pc:sldChg>
    </pc:docChg>
  </pc:docChgLst>
  <pc:docChgLst>
    <pc:chgData name="Matthew Weber" userId="cb8fa425-774b-40a7-b0f2-d5b57e79fa6f" providerId="ADAL" clId="{6B96DF6D-887C-4B00-B034-2845DD6E4782}"/>
    <pc:docChg chg="undo custSel addSld delSld modSld sldOrd">
      <pc:chgData name="Matthew Weber" userId="cb8fa425-774b-40a7-b0f2-d5b57e79fa6f" providerId="ADAL" clId="{6B96DF6D-887C-4B00-B034-2845DD6E4782}" dt="2024-08-02T17:28:26.458" v="8555" actId="20577"/>
      <pc:docMkLst>
        <pc:docMk/>
      </pc:docMkLst>
      <pc:sldChg chg="modSp mod">
        <pc:chgData name="Matthew Weber" userId="cb8fa425-774b-40a7-b0f2-d5b57e79fa6f" providerId="ADAL" clId="{6B96DF6D-887C-4B00-B034-2845DD6E4782}" dt="2024-07-15T18:40:24.818" v="3023" actId="1076"/>
        <pc:sldMkLst>
          <pc:docMk/>
          <pc:sldMk cId="2932703518" sldId="256"/>
        </pc:sldMkLst>
        <pc:spChg chg="mod">
          <ac:chgData name="Matthew Weber" userId="cb8fa425-774b-40a7-b0f2-d5b57e79fa6f" providerId="ADAL" clId="{6B96DF6D-887C-4B00-B034-2845DD6E4782}" dt="2024-07-10T20:10:58.575" v="14" actId="20577"/>
          <ac:spMkLst>
            <pc:docMk/>
            <pc:sldMk cId="2932703518" sldId="256"/>
            <ac:spMk id="2" creationId="{0988541B-C4D0-FD60-CEA4-610494902ED9}"/>
          </ac:spMkLst>
        </pc:spChg>
        <pc:spChg chg="mod">
          <ac:chgData name="Matthew Weber" userId="cb8fa425-774b-40a7-b0f2-d5b57e79fa6f" providerId="ADAL" clId="{6B96DF6D-887C-4B00-B034-2845DD6E4782}" dt="2024-07-15T18:40:24.818" v="3023" actId="1076"/>
          <ac:spMkLst>
            <pc:docMk/>
            <pc:sldMk cId="2932703518" sldId="256"/>
            <ac:spMk id="3" creationId="{A811F1A6-A382-AF76-0D86-809F875EE824}"/>
          </ac:spMkLst>
        </pc:spChg>
      </pc:sldChg>
      <pc:sldChg chg="del">
        <pc:chgData name="Matthew Weber" userId="cb8fa425-774b-40a7-b0f2-d5b57e79fa6f" providerId="ADAL" clId="{6B96DF6D-887C-4B00-B034-2845DD6E4782}" dt="2024-07-10T20:11:07.381" v="15" actId="2696"/>
        <pc:sldMkLst>
          <pc:docMk/>
          <pc:sldMk cId="2923562659" sldId="257"/>
        </pc:sldMkLst>
      </pc:sldChg>
      <pc:sldChg chg="addSp delSp modSp mod ord">
        <pc:chgData name="Matthew Weber" userId="cb8fa425-774b-40a7-b0f2-d5b57e79fa6f" providerId="ADAL" clId="{6B96DF6D-887C-4B00-B034-2845DD6E4782}" dt="2024-07-16T19:28:02.940" v="5968" actId="1076"/>
        <pc:sldMkLst>
          <pc:docMk/>
          <pc:sldMk cId="4169116557" sldId="259"/>
        </pc:sldMkLst>
        <pc:spChg chg="mod">
          <ac:chgData name="Matthew Weber" userId="cb8fa425-774b-40a7-b0f2-d5b57e79fa6f" providerId="ADAL" clId="{6B96DF6D-887C-4B00-B034-2845DD6E4782}" dt="2024-07-10T20:13:37.469" v="20" actId="20577"/>
          <ac:spMkLst>
            <pc:docMk/>
            <pc:sldMk cId="4169116557" sldId="259"/>
            <ac:spMk id="2" creationId="{51C08503-DA61-147C-F172-6AB2F4E1D578}"/>
          </ac:spMkLst>
        </pc:spChg>
        <pc:spChg chg="mod">
          <ac:chgData name="Matthew Weber" userId="cb8fa425-774b-40a7-b0f2-d5b57e79fa6f" providerId="ADAL" clId="{6B96DF6D-887C-4B00-B034-2845DD6E4782}" dt="2024-07-16T19:28:02.940" v="5968" actId="1076"/>
          <ac:spMkLst>
            <pc:docMk/>
            <pc:sldMk cId="4169116557" sldId="259"/>
            <ac:spMk id="3" creationId="{8F4C1733-6E4C-D12A-B536-419328C4EDAA}"/>
          </ac:spMkLst>
        </pc:spChg>
        <pc:grpChg chg="del">
          <ac:chgData name="Matthew Weber" userId="cb8fa425-774b-40a7-b0f2-d5b57e79fa6f" providerId="ADAL" clId="{6B96DF6D-887C-4B00-B034-2845DD6E4782}" dt="2024-07-10T20:14:10.907" v="33" actId="478"/>
          <ac:grpSpMkLst>
            <pc:docMk/>
            <pc:sldMk cId="4169116557" sldId="259"/>
            <ac:grpSpMk id="7" creationId="{35010948-3A45-F26C-696D-025D924755B7}"/>
          </ac:grpSpMkLst>
        </pc:grpChg>
        <pc:picChg chg="add mod">
          <ac:chgData name="Matthew Weber" userId="cb8fa425-774b-40a7-b0f2-d5b57e79fa6f" providerId="ADAL" clId="{6B96DF6D-887C-4B00-B034-2845DD6E4782}" dt="2024-07-10T20:14:21.126" v="35" actId="1076"/>
          <ac:picMkLst>
            <pc:docMk/>
            <pc:sldMk cId="4169116557" sldId="259"/>
            <ac:picMk id="4" creationId="{58F30B4F-AA64-C52A-44E3-825CE6EA26E1}"/>
          </ac:picMkLst>
        </pc:picChg>
      </pc:sldChg>
      <pc:sldChg chg="addSp delSp modSp mod ord">
        <pc:chgData name="Matthew Weber" userId="cb8fa425-774b-40a7-b0f2-d5b57e79fa6f" providerId="ADAL" clId="{6B96DF6D-887C-4B00-B034-2845DD6E4782}" dt="2024-07-16T19:28:15.118" v="5969" actId="1076"/>
        <pc:sldMkLst>
          <pc:docMk/>
          <pc:sldMk cId="2846251533" sldId="260"/>
        </pc:sldMkLst>
        <pc:spChg chg="mod">
          <ac:chgData name="Matthew Weber" userId="cb8fa425-774b-40a7-b0f2-d5b57e79fa6f" providerId="ADAL" clId="{6B96DF6D-887C-4B00-B034-2845DD6E4782}" dt="2024-07-10T20:14:40.776" v="50" actId="20577"/>
          <ac:spMkLst>
            <pc:docMk/>
            <pc:sldMk cId="2846251533" sldId="260"/>
            <ac:spMk id="2" creationId="{51C08503-DA61-147C-F172-6AB2F4E1D578}"/>
          </ac:spMkLst>
        </pc:spChg>
        <pc:spChg chg="mod">
          <ac:chgData name="Matthew Weber" userId="cb8fa425-774b-40a7-b0f2-d5b57e79fa6f" providerId="ADAL" clId="{6B96DF6D-887C-4B00-B034-2845DD6E4782}" dt="2024-07-16T19:28:15.118" v="5969" actId="1076"/>
          <ac:spMkLst>
            <pc:docMk/>
            <pc:sldMk cId="2846251533" sldId="260"/>
            <ac:spMk id="3" creationId="{8F4C1733-6E4C-D12A-B536-419328C4EDAA}"/>
          </ac:spMkLst>
        </pc:spChg>
        <pc:grpChg chg="del">
          <ac:chgData name="Matthew Weber" userId="cb8fa425-774b-40a7-b0f2-d5b57e79fa6f" providerId="ADAL" clId="{6B96DF6D-887C-4B00-B034-2845DD6E4782}" dt="2024-07-10T20:15:13.378" v="52" actId="478"/>
          <ac:grpSpMkLst>
            <pc:docMk/>
            <pc:sldMk cId="2846251533" sldId="260"/>
            <ac:grpSpMk id="7" creationId="{1F815B1C-9F82-F635-81A2-E53B34D803D2}"/>
          </ac:grpSpMkLst>
        </pc:grpChg>
        <pc:picChg chg="add mod">
          <ac:chgData name="Matthew Weber" userId="cb8fa425-774b-40a7-b0f2-d5b57e79fa6f" providerId="ADAL" clId="{6B96DF6D-887C-4B00-B034-2845DD6E4782}" dt="2024-07-10T20:15:17.333" v="55" actId="1076"/>
          <ac:picMkLst>
            <pc:docMk/>
            <pc:sldMk cId="2846251533" sldId="260"/>
            <ac:picMk id="4" creationId="{2273EFCE-BC39-9F2F-D54F-42C23E2EDD27}"/>
          </ac:picMkLst>
        </pc:picChg>
      </pc:sldChg>
      <pc:sldChg chg="addSp delSp modSp mod ord">
        <pc:chgData name="Matthew Weber" userId="cb8fa425-774b-40a7-b0f2-d5b57e79fa6f" providerId="ADAL" clId="{6B96DF6D-887C-4B00-B034-2845DD6E4782}" dt="2024-07-16T19:28:31.307" v="5971" actId="1076"/>
        <pc:sldMkLst>
          <pc:docMk/>
          <pc:sldMk cId="2595567678" sldId="261"/>
        </pc:sldMkLst>
        <pc:spChg chg="mod">
          <ac:chgData name="Matthew Weber" userId="cb8fa425-774b-40a7-b0f2-d5b57e79fa6f" providerId="ADAL" clId="{6B96DF6D-887C-4B00-B034-2845DD6E4782}" dt="2024-07-16T19:28:31.307" v="5971" actId="1076"/>
          <ac:spMkLst>
            <pc:docMk/>
            <pc:sldMk cId="2595567678" sldId="261"/>
            <ac:spMk id="2" creationId="{51C08503-DA61-147C-F172-6AB2F4E1D578}"/>
          </ac:spMkLst>
        </pc:spChg>
        <pc:spChg chg="mod">
          <ac:chgData name="Matthew Weber" userId="cb8fa425-774b-40a7-b0f2-d5b57e79fa6f" providerId="ADAL" clId="{6B96DF6D-887C-4B00-B034-2845DD6E4782}" dt="2024-07-16T19:28:26.019" v="5970" actId="1076"/>
          <ac:spMkLst>
            <pc:docMk/>
            <pc:sldMk cId="2595567678" sldId="261"/>
            <ac:spMk id="3" creationId="{8F4C1733-6E4C-D12A-B536-419328C4EDAA}"/>
          </ac:spMkLst>
        </pc:spChg>
        <pc:grpChg chg="del">
          <ac:chgData name="Matthew Weber" userId="cb8fa425-774b-40a7-b0f2-d5b57e79fa6f" providerId="ADAL" clId="{6B96DF6D-887C-4B00-B034-2845DD6E4782}" dt="2024-07-10T20:16:07.524" v="70" actId="478"/>
          <ac:grpSpMkLst>
            <pc:docMk/>
            <pc:sldMk cId="2595567678" sldId="261"/>
            <ac:grpSpMk id="4" creationId="{D1D509F5-4D95-119F-17C2-6124673FE6F4}"/>
          </ac:grpSpMkLst>
        </pc:grpChg>
        <pc:picChg chg="add mod">
          <ac:chgData name="Matthew Weber" userId="cb8fa425-774b-40a7-b0f2-d5b57e79fa6f" providerId="ADAL" clId="{6B96DF6D-887C-4B00-B034-2845DD6E4782}" dt="2024-07-10T20:16:19.803" v="74" actId="1076"/>
          <ac:picMkLst>
            <pc:docMk/>
            <pc:sldMk cId="2595567678" sldId="261"/>
            <ac:picMk id="7" creationId="{98A7750A-8D4E-4D15-9DA9-50CCF2C2D51B}"/>
          </ac:picMkLst>
        </pc:picChg>
      </pc:sldChg>
      <pc:sldChg chg="addSp delSp modSp mod ord">
        <pc:chgData name="Matthew Weber" userId="cb8fa425-774b-40a7-b0f2-d5b57e79fa6f" providerId="ADAL" clId="{6B96DF6D-887C-4B00-B034-2845DD6E4782}" dt="2024-07-16T19:28:40.038" v="5972" actId="1076"/>
        <pc:sldMkLst>
          <pc:docMk/>
          <pc:sldMk cId="3183407483" sldId="262"/>
        </pc:sldMkLst>
        <pc:spChg chg="mod">
          <ac:chgData name="Matthew Weber" userId="cb8fa425-774b-40a7-b0f2-d5b57e79fa6f" providerId="ADAL" clId="{6B96DF6D-887C-4B00-B034-2845DD6E4782}" dt="2024-07-10T20:17:02.261" v="84" actId="1076"/>
          <ac:spMkLst>
            <pc:docMk/>
            <pc:sldMk cId="3183407483" sldId="262"/>
            <ac:spMk id="2" creationId="{51C08503-DA61-147C-F172-6AB2F4E1D578}"/>
          </ac:spMkLst>
        </pc:spChg>
        <pc:spChg chg="mod">
          <ac:chgData name="Matthew Weber" userId="cb8fa425-774b-40a7-b0f2-d5b57e79fa6f" providerId="ADAL" clId="{6B96DF6D-887C-4B00-B034-2845DD6E4782}" dt="2024-07-16T19:28:40.038" v="5972" actId="1076"/>
          <ac:spMkLst>
            <pc:docMk/>
            <pc:sldMk cId="3183407483" sldId="262"/>
            <ac:spMk id="3" creationId="{8F4C1733-6E4C-D12A-B536-419328C4EDAA}"/>
          </ac:spMkLst>
        </pc:spChg>
        <pc:spChg chg="del">
          <ac:chgData name="Matthew Weber" userId="cb8fa425-774b-40a7-b0f2-d5b57e79fa6f" providerId="ADAL" clId="{6B96DF6D-887C-4B00-B034-2845DD6E4782}" dt="2024-07-10T20:16:42.999" v="79" actId="478"/>
          <ac:spMkLst>
            <pc:docMk/>
            <pc:sldMk cId="3183407483" sldId="262"/>
            <ac:spMk id="10" creationId="{14DF519F-C208-6664-1520-FD7815DEB471}"/>
          </ac:spMkLst>
        </pc:spChg>
        <pc:picChg chg="add mod">
          <ac:chgData name="Matthew Weber" userId="cb8fa425-774b-40a7-b0f2-d5b57e79fa6f" providerId="ADAL" clId="{6B96DF6D-887C-4B00-B034-2845DD6E4782}" dt="2024-07-10T20:16:58.310" v="83" actId="1076"/>
          <ac:picMkLst>
            <pc:docMk/>
            <pc:sldMk cId="3183407483" sldId="262"/>
            <ac:picMk id="4" creationId="{725FE18D-D327-730C-B6A0-D1E56E7A6DC0}"/>
          </ac:picMkLst>
        </pc:picChg>
        <pc:picChg chg="del">
          <ac:chgData name="Matthew Weber" userId="cb8fa425-774b-40a7-b0f2-d5b57e79fa6f" providerId="ADAL" clId="{6B96DF6D-887C-4B00-B034-2845DD6E4782}" dt="2024-07-10T20:16:40.958" v="78" actId="478"/>
          <ac:picMkLst>
            <pc:docMk/>
            <pc:sldMk cId="3183407483" sldId="262"/>
            <ac:picMk id="9" creationId="{194D4488-E087-472B-1A0F-8048AD5BA807}"/>
          </ac:picMkLst>
        </pc:picChg>
      </pc:sldChg>
      <pc:sldChg chg="addSp delSp modSp mod ord">
        <pc:chgData name="Matthew Weber" userId="cb8fa425-774b-40a7-b0f2-d5b57e79fa6f" providerId="ADAL" clId="{6B96DF6D-887C-4B00-B034-2845DD6E4782}" dt="2024-07-16T19:28:54.934" v="5973" actId="1076"/>
        <pc:sldMkLst>
          <pc:docMk/>
          <pc:sldMk cId="1355892443" sldId="263"/>
        </pc:sldMkLst>
        <pc:spChg chg="mod">
          <ac:chgData name="Matthew Weber" userId="cb8fa425-774b-40a7-b0f2-d5b57e79fa6f" providerId="ADAL" clId="{6B96DF6D-887C-4B00-B034-2845DD6E4782}" dt="2024-07-10T20:17:31.365" v="95" actId="20577"/>
          <ac:spMkLst>
            <pc:docMk/>
            <pc:sldMk cId="1355892443" sldId="263"/>
            <ac:spMk id="4" creationId="{D41CD4A4-34F9-C2DF-2E96-BBC1E8A26D1A}"/>
          </ac:spMkLst>
        </pc:spChg>
        <pc:spChg chg="mod">
          <ac:chgData name="Matthew Weber" userId="cb8fa425-774b-40a7-b0f2-d5b57e79fa6f" providerId="ADAL" clId="{6B96DF6D-887C-4B00-B034-2845DD6E4782}" dt="2024-07-16T19:28:54.934" v="5973" actId="1076"/>
          <ac:spMkLst>
            <pc:docMk/>
            <pc:sldMk cId="1355892443" sldId="263"/>
            <ac:spMk id="5" creationId="{A396B25C-6CA6-8604-7851-0C719FDF0968}"/>
          </ac:spMkLst>
        </pc:spChg>
        <pc:spChg chg="del mod">
          <ac:chgData name="Matthew Weber" userId="cb8fa425-774b-40a7-b0f2-d5b57e79fa6f" providerId="ADAL" clId="{6B96DF6D-887C-4B00-B034-2845DD6E4782}" dt="2024-07-10T20:17:37.871" v="99" actId="478"/>
          <ac:spMkLst>
            <pc:docMk/>
            <pc:sldMk cId="1355892443" sldId="263"/>
            <ac:spMk id="8" creationId="{ACE3DD40-6EB0-E387-2AC2-67F2C428EAE8}"/>
          </ac:spMkLst>
        </pc:spChg>
        <pc:picChg chg="add mod">
          <ac:chgData name="Matthew Weber" userId="cb8fa425-774b-40a7-b0f2-d5b57e79fa6f" providerId="ADAL" clId="{6B96DF6D-887C-4B00-B034-2845DD6E4782}" dt="2024-07-10T20:18:17.441" v="108" actId="14100"/>
          <ac:picMkLst>
            <pc:docMk/>
            <pc:sldMk cId="1355892443" sldId="263"/>
            <ac:picMk id="2" creationId="{D385BBBE-C7E8-537D-2E98-4AB1F222901E}"/>
          </ac:picMkLst>
        </pc:picChg>
        <pc:picChg chg="del">
          <ac:chgData name="Matthew Weber" userId="cb8fa425-774b-40a7-b0f2-d5b57e79fa6f" providerId="ADAL" clId="{6B96DF6D-887C-4B00-B034-2845DD6E4782}" dt="2024-07-10T20:17:34.112" v="96" actId="478"/>
          <ac:picMkLst>
            <pc:docMk/>
            <pc:sldMk cId="1355892443" sldId="263"/>
            <ac:picMk id="3" creationId="{D2060EE5-1932-9815-381A-6279F1F8EB6E}"/>
          </ac:picMkLst>
        </pc:picChg>
        <pc:picChg chg="del">
          <ac:chgData name="Matthew Weber" userId="cb8fa425-774b-40a7-b0f2-d5b57e79fa6f" providerId="ADAL" clId="{6B96DF6D-887C-4B00-B034-2845DD6E4782}" dt="2024-07-10T20:17:35.123" v="97" actId="478"/>
          <ac:picMkLst>
            <pc:docMk/>
            <pc:sldMk cId="1355892443" sldId="263"/>
            <ac:picMk id="7" creationId="{09022F99-182F-8252-A6A8-8520DED84B7C}"/>
          </ac:picMkLst>
        </pc:picChg>
      </pc:sldChg>
      <pc:sldChg chg="addSp delSp modSp mod ord">
        <pc:chgData name="Matthew Weber" userId="cb8fa425-774b-40a7-b0f2-d5b57e79fa6f" providerId="ADAL" clId="{6B96DF6D-887C-4B00-B034-2845DD6E4782}" dt="2024-07-26T18:57:27.509" v="8169" actId="478"/>
        <pc:sldMkLst>
          <pc:docMk/>
          <pc:sldMk cId="1147741241" sldId="264"/>
        </pc:sldMkLst>
        <pc:spChg chg="del">
          <ac:chgData name="Matthew Weber" userId="cb8fa425-774b-40a7-b0f2-d5b57e79fa6f" providerId="ADAL" clId="{6B96DF6D-887C-4B00-B034-2845DD6E4782}" dt="2024-07-26T18:57:25.194" v="8168" actId="478"/>
          <ac:spMkLst>
            <pc:docMk/>
            <pc:sldMk cId="1147741241" sldId="264"/>
            <ac:spMk id="2" creationId="{C03700B2-6927-52C0-8F6C-F63518980330}"/>
          </ac:spMkLst>
        </pc:spChg>
        <pc:spChg chg="mod">
          <ac:chgData name="Matthew Weber" userId="cb8fa425-774b-40a7-b0f2-d5b57e79fa6f" providerId="ADAL" clId="{6B96DF6D-887C-4B00-B034-2845DD6E4782}" dt="2024-07-12T13:12:53.558" v="318" actId="20577"/>
          <ac:spMkLst>
            <pc:docMk/>
            <pc:sldMk cId="1147741241" sldId="264"/>
            <ac:spMk id="4" creationId="{65ECD87A-DCCD-81F9-88EB-D08778CDAE02}"/>
          </ac:spMkLst>
        </pc:spChg>
        <pc:spChg chg="mod">
          <ac:chgData name="Matthew Weber" userId="cb8fa425-774b-40a7-b0f2-d5b57e79fa6f" providerId="ADAL" clId="{6B96DF6D-887C-4B00-B034-2845DD6E4782}" dt="2024-07-16T19:22:10.283" v="5946" actId="1076"/>
          <ac:spMkLst>
            <pc:docMk/>
            <pc:sldMk cId="1147741241" sldId="264"/>
            <ac:spMk id="5" creationId="{7AF545DB-22B2-2F93-3A67-F3BE21C798E1}"/>
          </ac:spMkLst>
        </pc:spChg>
        <pc:spChg chg="del">
          <ac:chgData name="Matthew Weber" userId="cb8fa425-774b-40a7-b0f2-d5b57e79fa6f" providerId="ADAL" clId="{6B96DF6D-887C-4B00-B034-2845DD6E4782}" dt="2024-07-26T18:57:27.509" v="8169" actId="478"/>
          <ac:spMkLst>
            <pc:docMk/>
            <pc:sldMk cId="1147741241" sldId="264"/>
            <ac:spMk id="6" creationId="{63685BAD-6448-5484-95C7-AA9EE2F45E95}"/>
          </ac:spMkLst>
        </pc:spChg>
        <pc:grpChg chg="del">
          <ac:chgData name="Matthew Weber" userId="cb8fa425-774b-40a7-b0f2-d5b57e79fa6f" providerId="ADAL" clId="{6B96DF6D-887C-4B00-B034-2845DD6E4782}" dt="2024-07-12T13:13:51.863" v="478" actId="478"/>
          <ac:grpSpMkLst>
            <pc:docMk/>
            <pc:sldMk cId="1147741241" sldId="264"/>
            <ac:grpSpMk id="6" creationId="{47208367-E610-622F-83C6-2793003132C3}"/>
          </ac:grpSpMkLst>
        </pc:grpChg>
        <pc:picChg chg="add del mod">
          <ac:chgData name="Matthew Weber" userId="cb8fa425-774b-40a7-b0f2-d5b57e79fa6f" providerId="ADAL" clId="{6B96DF6D-887C-4B00-B034-2845DD6E4782}" dt="2024-07-12T13:15:35.141" v="480" actId="478"/>
          <ac:picMkLst>
            <pc:docMk/>
            <pc:sldMk cId="1147741241" sldId="264"/>
            <ac:picMk id="2" creationId="{28346D86-C5BD-5852-5850-CFC31563ED8A}"/>
          </ac:picMkLst>
        </pc:picChg>
        <pc:picChg chg="add mod modCrop">
          <ac:chgData name="Matthew Weber" userId="cb8fa425-774b-40a7-b0f2-d5b57e79fa6f" providerId="ADAL" clId="{6B96DF6D-887C-4B00-B034-2845DD6E4782}" dt="2024-07-16T18:38:16.908" v="5456" actId="732"/>
          <ac:picMkLst>
            <pc:docMk/>
            <pc:sldMk cId="1147741241" sldId="264"/>
            <ac:picMk id="3" creationId="{6C56A9C7-23B5-E483-1F01-50DE3645726B}"/>
          </ac:picMkLst>
        </pc:picChg>
      </pc:sldChg>
      <pc:sldChg chg="del">
        <pc:chgData name="Matthew Weber" userId="cb8fa425-774b-40a7-b0f2-d5b57e79fa6f" providerId="ADAL" clId="{6B96DF6D-887C-4B00-B034-2845DD6E4782}" dt="2024-07-12T14:49:03.401" v="2338" actId="2696"/>
        <pc:sldMkLst>
          <pc:docMk/>
          <pc:sldMk cId="379908706" sldId="268"/>
        </pc:sldMkLst>
      </pc:sldChg>
      <pc:sldChg chg="del">
        <pc:chgData name="Matthew Weber" userId="cb8fa425-774b-40a7-b0f2-d5b57e79fa6f" providerId="ADAL" clId="{6B96DF6D-887C-4B00-B034-2845DD6E4782}" dt="2024-07-12T14:49:06.045" v="2339" actId="2696"/>
        <pc:sldMkLst>
          <pc:docMk/>
          <pc:sldMk cId="665995654" sldId="269"/>
        </pc:sldMkLst>
      </pc:sldChg>
      <pc:sldChg chg="del">
        <pc:chgData name="Matthew Weber" userId="cb8fa425-774b-40a7-b0f2-d5b57e79fa6f" providerId="ADAL" clId="{6B96DF6D-887C-4B00-B034-2845DD6E4782}" dt="2024-07-10T20:11:13.936" v="16" actId="2696"/>
        <pc:sldMkLst>
          <pc:docMk/>
          <pc:sldMk cId="2599780578" sldId="271"/>
        </pc:sldMkLst>
      </pc:sldChg>
      <pc:sldChg chg="addSp delSp modSp mod">
        <pc:chgData name="Matthew Weber" userId="cb8fa425-774b-40a7-b0f2-d5b57e79fa6f" providerId="ADAL" clId="{6B96DF6D-887C-4B00-B034-2845DD6E4782}" dt="2024-07-16T19:13:43.527" v="5873" actId="12"/>
        <pc:sldMkLst>
          <pc:docMk/>
          <pc:sldMk cId="97877984" sldId="273"/>
        </pc:sldMkLst>
        <pc:spChg chg="mod">
          <ac:chgData name="Matthew Weber" userId="cb8fa425-774b-40a7-b0f2-d5b57e79fa6f" providerId="ADAL" clId="{6B96DF6D-887C-4B00-B034-2845DD6E4782}" dt="2024-07-12T13:08:19.729" v="122" actId="20577"/>
          <ac:spMkLst>
            <pc:docMk/>
            <pc:sldMk cId="97877984" sldId="273"/>
            <ac:spMk id="4" creationId="{D41CD4A4-34F9-C2DF-2E96-BBC1E8A26D1A}"/>
          </ac:spMkLst>
        </pc:spChg>
        <pc:spChg chg="mod">
          <ac:chgData name="Matthew Weber" userId="cb8fa425-774b-40a7-b0f2-d5b57e79fa6f" providerId="ADAL" clId="{6B96DF6D-887C-4B00-B034-2845DD6E4782}" dt="2024-07-16T19:13:43.527" v="5873" actId="12"/>
          <ac:spMkLst>
            <pc:docMk/>
            <pc:sldMk cId="97877984" sldId="273"/>
            <ac:spMk id="5" creationId="{A396B25C-6CA6-8604-7851-0C719FDF0968}"/>
          </ac:spMkLst>
        </pc:spChg>
        <pc:grpChg chg="del">
          <ac:chgData name="Matthew Weber" userId="cb8fa425-774b-40a7-b0f2-d5b57e79fa6f" providerId="ADAL" clId="{6B96DF6D-887C-4B00-B034-2845DD6E4782}" dt="2024-07-12T13:08:56.446" v="204" actId="478"/>
          <ac:grpSpMkLst>
            <pc:docMk/>
            <pc:sldMk cId="97877984" sldId="273"/>
            <ac:grpSpMk id="2" creationId="{99C111FD-3D91-BD25-E28E-F87F51E0F0A2}"/>
          </ac:grpSpMkLst>
        </pc:grpChg>
        <pc:picChg chg="add mod modCrop">
          <ac:chgData name="Matthew Weber" userId="cb8fa425-774b-40a7-b0f2-d5b57e79fa6f" providerId="ADAL" clId="{6B96DF6D-887C-4B00-B034-2845DD6E4782}" dt="2024-07-12T13:12:27.963" v="308" actId="1076"/>
          <ac:picMkLst>
            <pc:docMk/>
            <pc:sldMk cId="97877984" sldId="273"/>
            <ac:picMk id="9" creationId="{7864748C-B7DC-1371-91F6-1E8AA08FCDBA}"/>
          </ac:picMkLst>
        </pc:picChg>
        <pc:picChg chg="add mod">
          <ac:chgData name="Matthew Weber" userId="cb8fa425-774b-40a7-b0f2-d5b57e79fa6f" providerId="ADAL" clId="{6B96DF6D-887C-4B00-B034-2845DD6E4782}" dt="2024-07-12T13:12:41.241" v="312" actId="1076"/>
          <ac:picMkLst>
            <pc:docMk/>
            <pc:sldMk cId="97877984" sldId="273"/>
            <ac:picMk id="1026" creationId="{EF7E3D42-5160-D0AC-9BAF-0B0AD033A8CB}"/>
          </ac:picMkLst>
        </pc:picChg>
      </pc:sldChg>
      <pc:sldChg chg="addSp delSp modSp mod">
        <pc:chgData name="Matthew Weber" userId="cb8fa425-774b-40a7-b0f2-d5b57e79fa6f" providerId="ADAL" clId="{6B96DF6D-887C-4B00-B034-2845DD6E4782}" dt="2024-07-16T19:23:53.891" v="5956" actId="1076"/>
        <pc:sldMkLst>
          <pc:docMk/>
          <pc:sldMk cId="89935044" sldId="274"/>
        </pc:sldMkLst>
        <pc:spChg chg="del">
          <ac:chgData name="Matthew Weber" userId="cb8fa425-774b-40a7-b0f2-d5b57e79fa6f" providerId="ADAL" clId="{6B96DF6D-887C-4B00-B034-2845DD6E4782}" dt="2024-07-12T13:17:05.506" v="488" actId="478"/>
          <ac:spMkLst>
            <pc:docMk/>
            <pc:sldMk cId="89935044" sldId="274"/>
            <ac:spMk id="3" creationId="{0848F5D0-E5E6-5DF5-C4A5-BCB6008169B8}"/>
          </ac:spMkLst>
        </pc:spChg>
        <pc:spChg chg="mod">
          <ac:chgData name="Matthew Weber" userId="cb8fa425-774b-40a7-b0f2-d5b57e79fa6f" providerId="ADAL" clId="{6B96DF6D-887C-4B00-B034-2845DD6E4782}" dt="2024-07-16T19:23:45.074" v="5955" actId="1076"/>
          <ac:spMkLst>
            <pc:docMk/>
            <pc:sldMk cId="89935044" sldId="274"/>
            <ac:spMk id="4" creationId="{65ECD87A-DCCD-81F9-88EB-D08778CDAE02}"/>
          </ac:spMkLst>
        </pc:spChg>
        <pc:spChg chg="mod">
          <ac:chgData name="Matthew Weber" userId="cb8fa425-774b-40a7-b0f2-d5b57e79fa6f" providerId="ADAL" clId="{6B96DF6D-887C-4B00-B034-2845DD6E4782}" dt="2024-07-16T19:23:53.891" v="5956" actId="1076"/>
          <ac:spMkLst>
            <pc:docMk/>
            <pc:sldMk cId="89935044" sldId="274"/>
            <ac:spMk id="5" creationId="{7AF545DB-22B2-2F93-3A67-F3BE21C798E1}"/>
          </ac:spMkLst>
        </pc:spChg>
        <pc:spChg chg="del">
          <ac:chgData name="Matthew Weber" userId="cb8fa425-774b-40a7-b0f2-d5b57e79fa6f" providerId="ADAL" clId="{6B96DF6D-887C-4B00-B034-2845DD6E4782}" dt="2024-07-12T13:17:08.517" v="489" actId="478"/>
          <ac:spMkLst>
            <pc:docMk/>
            <pc:sldMk cId="89935044" sldId="274"/>
            <ac:spMk id="9" creationId="{B516A34F-CF55-40BA-4615-9BEBA08AB2C8}"/>
          </ac:spMkLst>
        </pc:spChg>
        <pc:picChg chg="del">
          <ac:chgData name="Matthew Weber" userId="cb8fa425-774b-40a7-b0f2-d5b57e79fa6f" providerId="ADAL" clId="{6B96DF6D-887C-4B00-B034-2845DD6E4782}" dt="2024-07-12T13:17:03.784" v="487" actId="478"/>
          <ac:picMkLst>
            <pc:docMk/>
            <pc:sldMk cId="89935044" sldId="274"/>
            <ac:picMk id="2" creationId="{B57D86A3-812E-E039-6FE5-6AC1CD5457DD}"/>
          </ac:picMkLst>
        </pc:picChg>
        <pc:picChg chg="add mod">
          <ac:chgData name="Matthew Weber" userId="cb8fa425-774b-40a7-b0f2-d5b57e79fa6f" providerId="ADAL" clId="{6B96DF6D-887C-4B00-B034-2845DD6E4782}" dt="2024-07-12T13:22:44.780" v="767" actId="1076"/>
          <ac:picMkLst>
            <pc:docMk/>
            <pc:sldMk cId="89935044" sldId="274"/>
            <ac:picMk id="6" creationId="{6465B5D2-DD7B-D7D1-C4BF-A0846C234174}"/>
          </ac:picMkLst>
        </pc:picChg>
        <pc:picChg chg="add mod">
          <ac:chgData name="Matthew Weber" userId="cb8fa425-774b-40a7-b0f2-d5b57e79fa6f" providerId="ADAL" clId="{6B96DF6D-887C-4B00-B034-2845DD6E4782}" dt="2024-07-12T13:23:47.758" v="818" actId="14100"/>
          <ac:picMkLst>
            <pc:docMk/>
            <pc:sldMk cId="89935044" sldId="274"/>
            <ac:picMk id="7" creationId="{15A79A73-7A36-FF51-DE90-01D1C9180058}"/>
          </ac:picMkLst>
        </pc:picChg>
        <pc:picChg chg="add mod">
          <ac:chgData name="Matthew Weber" userId="cb8fa425-774b-40a7-b0f2-d5b57e79fa6f" providerId="ADAL" clId="{6B96DF6D-887C-4B00-B034-2845DD6E4782}" dt="2024-07-12T13:22:48.824" v="768" actId="1076"/>
          <ac:picMkLst>
            <pc:docMk/>
            <pc:sldMk cId="89935044" sldId="274"/>
            <ac:picMk id="2050" creationId="{43767167-4739-C322-2CA3-2F0C37EFE337}"/>
          </ac:picMkLst>
        </pc:picChg>
      </pc:sldChg>
      <pc:sldChg chg="addSp delSp modSp mod">
        <pc:chgData name="Matthew Weber" userId="cb8fa425-774b-40a7-b0f2-d5b57e79fa6f" providerId="ADAL" clId="{6B96DF6D-887C-4B00-B034-2845DD6E4782}" dt="2024-07-16T19:15:16.461" v="5892" actId="12"/>
        <pc:sldMkLst>
          <pc:docMk/>
          <pc:sldMk cId="700994117" sldId="275"/>
        </pc:sldMkLst>
        <pc:spChg chg="mod">
          <ac:chgData name="Matthew Weber" userId="cb8fa425-774b-40a7-b0f2-d5b57e79fa6f" providerId="ADAL" clId="{6B96DF6D-887C-4B00-B034-2845DD6E4782}" dt="2024-07-12T13:24:42.260" v="828" actId="20577"/>
          <ac:spMkLst>
            <pc:docMk/>
            <pc:sldMk cId="700994117" sldId="275"/>
            <ac:spMk id="4" creationId="{65ECD87A-DCCD-81F9-88EB-D08778CDAE02}"/>
          </ac:spMkLst>
        </pc:spChg>
        <pc:spChg chg="mod">
          <ac:chgData name="Matthew Weber" userId="cb8fa425-774b-40a7-b0f2-d5b57e79fa6f" providerId="ADAL" clId="{6B96DF6D-887C-4B00-B034-2845DD6E4782}" dt="2024-07-16T19:15:13.801" v="5891" actId="12"/>
          <ac:spMkLst>
            <pc:docMk/>
            <pc:sldMk cId="700994117" sldId="275"/>
            <ac:spMk id="5" creationId="{7AF545DB-22B2-2F93-3A67-F3BE21C798E1}"/>
          </ac:spMkLst>
        </pc:spChg>
        <pc:spChg chg="add mod">
          <ac:chgData name="Matthew Weber" userId="cb8fa425-774b-40a7-b0f2-d5b57e79fa6f" providerId="ADAL" clId="{6B96DF6D-887C-4B00-B034-2845DD6E4782}" dt="2024-07-12T14:59:09.013" v="2366" actId="14100"/>
          <ac:spMkLst>
            <pc:docMk/>
            <pc:sldMk cId="700994117" sldId="275"/>
            <ac:spMk id="9" creationId="{4E54EEAA-2155-162A-3EB8-25DE15EAAB9D}"/>
          </ac:spMkLst>
        </pc:spChg>
        <pc:spChg chg="add mod">
          <ac:chgData name="Matthew Weber" userId="cb8fa425-774b-40a7-b0f2-d5b57e79fa6f" providerId="ADAL" clId="{6B96DF6D-887C-4B00-B034-2845DD6E4782}" dt="2024-07-16T19:15:16.461" v="5892" actId="12"/>
          <ac:spMkLst>
            <pc:docMk/>
            <pc:sldMk cId="700994117" sldId="275"/>
            <ac:spMk id="10" creationId="{B91AFF1F-B47E-68DD-FA7E-0997D84138A7}"/>
          </ac:spMkLst>
        </pc:spChg>
        <pc:grpChg chg="del">
          <ac:chgData name="Matthew Weber" userId="cb8fa425-774b-40a7-b0f2-d5b57e79fa6f" providerId="ADAL" clId="{6B96DF6D-887C-4B00-B034-2845DD6E4782}" dt="2024-07-12T13:24:44.323" v="829" actId="478"/>
          <ac:grpSpMkLst>
            <pc:docMk/>
            <pc:sldMk cId="700994117" sldId="275"/>
            <ac:grpSpMk id="2" creationId="{198D4108-AB94-0FBF-B289-C41F05253E5C}"/>
          </ac:grpSpMkLst>
        </pc:grpChg>
        <pc:picChg chg="add mod modCrop">
          <ac:chgData name="Matthew Weber" userId="cb8fa425-774b-40a7-b0f2-d5b57e79fa6f" providerId="ADAL" clId="{6B96DF6D-887C-4B00-B034-2845DD6E4782}" dt="2024-07-12T15:01:55.780" v="2446" actId="1076"/>
          <ac:picMkLst>
            <pc:docMk/>
            <pc:sldMk cId="700994117" sldId="275"/>
            <ac:picMk id="11" creationId="{424A3F8F-05B2-31A0-8590-94367B89986F}"/>
          </ac:picMkLst>
        </pc:picChg>
        <pc:picChg chg="add mod">
          <ac:chgData name="Matthew Weber" userId="cb8fa425-774b-40a7-b0f2-d5b57e79fa6f" providerId="ADAL" clId="{6B96DF6D-887C-4B00-B034-2845DD6E4782}" dt="2024-07-12T15:01:49.583" v="2445" actId="1076"/>
          <ac:picMkLst>
            <pc:docMk/>
            <pc:sldMk cId="700994117" sldId="275"/>
            <ac:picMk id="3074" creationId="{95EDF4DC-455A-B6C3-2596-7EE2008F0777}"/>
          </ac:picMkLst>
        </pc:picChg>
      </pc:sldChg>
      <pc:sldChg chg="addSp delSp modSp mod ord">
        <pc:chgData name="Matthew Weber" userId="cb8fa425-774b-40a7-b0f2-d5b57e79fa6f" providerId="ADAL" clId="{6B96DF6D-887C-4B00-B034-2845DD6E4782}" dt="2024-07-16T20:05:44.267" v="6600" actId="1076"/>
        <pc:sldMkLst>
          <pc:docMk/>
          <pc:sldMk cId="1480053670" sldId="276"/>
        </pc:sldMkLst>
        <pc:spChg chg="mod">
          <ac:chgData name="Matthew Weber" userId="cb8fa425-774b-40a7-b0f2-d5b57e79fa6f" providerId="ADAL" clId="{6B96DF6D-887C-4B00-B034-2845DD6E4782}" dt="2024-07-12T14:19:38.927" v="1725" actId="1076"/>
          <ac:spMkLst>
            <pc:docMk/>
            <pc:sldMk cId="1480053670" sldId="276"/>
            <ac:spMk id="4" creationId="{65ECD87A-DCCD-81F9-88EB-D08778CDAE02}"/>
          </ac:spMkLst>
        </pc:spChg>
        <pc:spChg chg="mod">
          <ac:chgData name="Matthew Weber" userId="cb8fa425-774b-40a7-b0f2-d5b57e79fa6f" providerId="ADAL" clId="{6B96DF6D-887C-4B00-B034-2845DD6E4782}" dt="2024-07-16T19:27:24.852" v="5965" actId="1076"/>
          <ac:spMkLst>
            <pc:docMk/>
            <pc:sldMk cId="1480053670" sldId="276"/>
            <ac:spMk id="5" creationId="{7AF545DB-22B2-2F93-3A67-F3BE21C798E1}"/>
          </ac:spMkLst>
        </pc:spChg>
        <pc:picChg chg="add mod">
          <ac:chgData name="Matthew Weber" userId="cb8fa425-774b-40a7-b0f2-d5b57e79fa6f" providerId="ADAL" clId="{6B96DF6D-887C-4B00-B034-2845DD6E4782}" dt="2024-07-16T20:05:44.267" v="6600" actId="1076"/>
          <ac:picMkLst>
            <pc:docMk/>
            <pc:sldMk cId="1480053670" sldId="276"/>
            <ac:picMk id="3074" creationId="{A3D6C1A2-58E7-66A4-7B8E-D98D8305BF76}"/>
          </ac:picMkLst>
        </pc:picChg>
        <pc:picChg chg="del">
          <ac:chgData name="Matthew Weber" userId="cb8fa425-774b-40a7-b0f2-d5b57e79fa6f" providerId="ADAL" clId="{6B96DF6D-887C-4B00-B034-2845DD6E4782}" dt="2024-07-15T19:13:39.433" v="3786" actId="478"/>
          <ac:picMkLst>
            <pc:docMk/>
            <pc:sldMk cId="1480053670" sldId="276"/>
            <ac:picMk id="3074" creationId="{C51F550A-9EE2-34BB-3ECD-8542A2B23180}"/>
          </ac:picMkLst>
        </pc:picChg>
      </pc:sldChg>
      <pc:sldChg chg="del">
        <pc:chgData name="Matthew Weber" userId="cb8fa425-774b-40a7-b0f2-d5b57e79fa6f" providerId="ADAL" clId="{6B96DF6D-887C-4B00-B034-2845DD6E4782}" dt="2024-07-12T14:49:08.502" v="2340" actId="2696"/>
        <pc:sldMkLst>
          <pc:docMk/>
          <pc:sldMk cId="2654028245" sldId="277"/>
        </pc:sldMkLst>
      </pc:sldChg>
      <pc:sldChg chg="del">
        <pc:chgData name="Matthew Weber" userId="cb8fa425-774b-40a7-b0f2-d5b57e79fa6f" providerId="ADAL" clId="{6B96DF6D-887C-4B00-B034-2845DD6E4782}" dt="2024-07-12T14:49:10.965" v="2341" actId="2696"/>
        <pc:sldMkLst>
          <pc:docMk/>
          <pc:sldMk cId="920686963" sldId="278"/>
        </pc:sldMkLst>
      </pc:sldChg>
      <pc:sldChg chg="del">
        <pc:chgData name="Matthew Weber" userId="cb8fa425-774b-40a7-b0f2-d5b57e79fa6f" providerId="ADAL" clId="{6B96DF6D-887C-4B00-B034-2845DD6E4782}" dt="2024-07-12T14:49:19.014" v="2344" actId="2696"/>
        <pc:sldMkLst>
          <pc:docMk/>
          <pc:sldMk cId="377418568" sldId="279"/>
        </pc:sldMkLst>
      </pc:sldChg>
      <pc:sldChg chg="addSp delSp modSp mod ord">
        <pc:chgData name="Matthew Weber" userId="cb8fa425-774b-40a7-b0f2-d5b57e79fa6f" providerId="ADAL" clId="{6B96DF6D-887C-4B00-B034-2845DD6E4782}" dt="2024-07-16T19:30:32.938" v="5976" actId="1076"/>
        <pc:sldMkLst>
          <pc:docMk/>
          <pc:sldMk cId="1023261780" sldId="280"/>
        </pc:sldMkLst>
        <pc:spChg chg="mod">
          <ac:chgData name="Matthew Weber" userId="cb8fa425-774b-40a7-b0f2-d5b57e79fa6f" providerId="ADAL" clId="{6B96DF6D-887C-4B00-B034-2845DD6E4782}" dt="2024-07-12T14:40:35.244" v="2115" actId="14100"/>
          <ac:spMkLst>
            <pc:docMk/>
            <pc:sldMk cId="1023261780" sldId="280"/>
            <ac:spMk id="4" creationId="{65ECD87A-DCCD-81F9-88EB-D08778CDAE02}"/>
          </ac:spMkLst>
        </pc:spChg>
        <pc:spChg chg="mod">
          <ac:chgData name="Matthew Weber" userId="cb8fa425-774b-40a7-b0f2-d5b57e79fa6f" providerId="ADAL" clId="{6B96DF6D-887C-4B00-B034-2845DD6E4782}" dt="2024-07-16T19:30:32.938" v="5976" actId="1076"/>
          <ac:spMkLst>
            <pc:docMk/>
            <pc:sldMk cId="1023261780" sldId="280"/>
            <ac:spMk id="5" creationId="{7AF545DB-22B2-2F93-3A67-F3BE21C798E1}"/>
          </ac:spMkLst>
        </pc:spChg>
        <pc:grpChg chg="del">
          <ac:chgData name="Matthew Weber" userId="cb8fa425-774b-40a7-b0f2-d5b57e79fa6f" providerId="ADAL" clId="{6B96DF6D-887C-4B00-B034-2845DD6E4782}" dt="2024-07-12T14:03:05.895" v="1551" actId="478"/>
          <ac:grpSpMkLst>
            <pc:docMk/>
            <pc:sldMk cId="1023261780" sldId="280"/>
            <ac:grpSpMk id="2" creationId="{479913E0-7EE9-1757-A62C-D73338C39B2E}"/>
          </ac:grpSpMkLst>
        </pc:grpChg>
        <pc:picChg chg="add mod">
          <ac:chgData name="Matthew Weber" userId="cb8fa425-774b-40a7-b0f2-d5b57e79fa6f" providerId="ADAL" clId="{6B96DF6D-887C-4B00-B034-2845DD6E4782}" dt="2024-07-16T17:47:21.354" v="4263" actId="1076"/>
          <ac:picMkLst>
            <pc:docMk/>
            <pc:sldMk cId="1023261780" sldId="280"/>
            <ac:picMk id="6146" creationId="{3F4265C9-4E2F-1848-FC25-9D35981D350C}"/>
          </ac:picMkLst>
        </pc:picChg>
        <pc:picChg chg="add mod">
          <ac:chgData name="Matthew Weber" userId="cb8fa425-774b-40a7-b0f2-d5b57e79fa6f" providerId="ADAL" clId="{6B96DF6D-887C-4B00-B034-2845DD6E4782}" dt="2024-07-16T17:48:13.888" v="4269" actId="1076"/>
          <ac:picMkLst>
            <pc:docMk/>
            <pc:sldMk cId="1023261780" sldId="280"/>
            <ac:picMk id="6147" creationId="{59128D82-AA10-1DE7-0884-67538FC08AEA}"/>
          </ac:picMkLst>
        </pc:picChg>
        <pc:picChg chg="add del mod">
          <ac:chgData name="Matthew Weber" userId="cb8fa425-774b-40a7-b0f2-d5b57e79fa6f" providerId="ADAL" clId="{6B96DF6D-887C-4B00-B034-2845DD6E4782}" dt="2024-07-16T17:48:16.015" v="4270" actId="478"/>
          <ac:picMkLst>
            <pc:docMk/>
            <pc:sldMk cId="1023261780" sldId="280"/>
            <ac:picMk id="6148" creationId="{5DAF145C-B1D2-7925-C676-805F8E3CE2E1}"/>
          </ac:picMkLst>
        </pc:picChg>
        <pc:picChg chg="add mod">
          <ac:chgData name="Matthew Weber" userId="cb8fa425-774b-40a7-b0f2-d5b57e79fa6f" providerId="ADAL" clId="{6B96DF6D-887C-4B00-B034-2845DD6E4782}" dt="2024-07-16T17:48:43.107" v="4274" actId="1076"/>
          <ac:picMkLst>
            <pc:docMk/>
            <pc:sldMk cId="1023261780" sldId="280"/>
            <ac:picMk id="6149" creationId="{6316D302-92EC-258C-4B36-3B6D3CDCA08B}"/>
          </ac:picMkLst>
        </pc:picChg>
        <pc:picChg chg="add del mod">
          <ac:chgData name="Matthew Weber" userId="cb8fa425-774b-40a7-b0f2-d5b57e79fa6f" providerId="ADAL" clId="{6B96DF6D-887C-4B00-B034-2845DD6E4782}" dt="2024-07-16T17:46:36.323" v="4257" actId="478"/>
          <ac:picMkLst>
            <pc:docMk/>
            <pc:sldMk cId="1023261780" sldId="280"/>
            <ac:picMk id="9218" creationId="{1FBDCB86-9BCE-34C5-1D19-DA743BE08746}"/>
          </ac:picMkLst>
        </pc:picChg>
      </pc:sldChg>
      <pc:sldChg chg="delSp modSp del mod">
        <pc:chgData name="Matthew Weber" userId="cb8fa425-774b-40a7-b0f2-d5b57e79fa6f" providerId="ADAL" clId="{6B96DF6D-887C-4B00-B034-2845DD6E4782}" dt="2024-07-12T15:25:09.802" v="2558" actId="2696"/>
        <pc:sldMkLst>
          <pc:docMk/>
          <pc:sldMk cId="314473372" sldId="281"/>
        </pc:sldMkLst>
        <pc:spChg chg="mod">
          <ac:chgData name="Matthew Weber" userId="cb8fa425-774b-40a7-b0f2-d5b57e79fa6f" providerId="ADAL" clId="{6B96DF6D-887C-4B00-B034-2845DD6E4782}" dt="2024-07-12T14:53:17.326" v="2354" actId="20577"/>
          <ac:spMkLst>
            <pc:docMk/>
            <pc:sldMk cId="314473372" sldId="281"/>
            <ac:spMk id="4" creationId="{65ECD87A-DCCD-81F9-88EB-D08778CDAE02}"/>
          </ac:spMkLst>
        </pc:spChg>
        <pc:spChg chg="mod">
          <ac:chgData name="Matthew Weber" userId="cb8fa425-774b-40a7-b0f2-d5b57e79fa6f" providerId="ADAL" clId="{6B96DF6D-887C-4B00-B034-2845DD6E4782}" dt="2024-07-12T14:53:31.529" v="2355" actId="1076"/>
          <ac:spMkLst>
            <pc:docMk/>
            <pc:sldMk cId="314473372" sldId="281"/>
            <ac:spMk id="5" creationId="{7AF545DB-22B2-2F93-3A67-F3BE21C798E1}"/>
          </ac:spMkLst>
        </pc:spChg>
        <pc:picChg chg="del">
          <ac:chgData name="Matthew Weber" userId="cb8fa425-774b-40a7-b0f2-d5b57e79fa6f" providerId="ADAL" clId="{6B96DF6D-887C-4B00-B034-2845DD6E4782}" dt="2024-07-12T14:42:50.141" v="2332" actId="478"/>
          <ac:picMkLst>
            <pc:docMk/>
            <pc:sldMk cId="314473372" sldId="281"/>
            <ac:picMk id="1027" creationId="{9413BA98-9D9D-4952-9528-5C09A63F1322}"/>
          </ac:picMkLst>
        </pc:picChg>
        <pc:picChg chg="del mod">
          <ac:chgData name="Matthew Weber" userId="cb8fa425-774b-40a7-b0f2-d5b57e79fa6f" providerId="ADAL" clId="{6B96DF6D-887C-4B00-B034-2845DD6E4782}" dt="2024-07-12T14:43:01.807" v="2334" actId="478"/>
          <ac:picMkLst>
            <pc:docMk/>
            <pc:sldMk cId="314473372" sldId="281"/>
            <ac:picMk id="1028" creationId="{DCE0D907-BF5E-C969-44A3-6737619D06E2}"/>
          </ac:picMkLst>
        </pc:picChg>
      </pc:sldChg>
      <pc:sldChg chg="del">
        <pc:chgData name="Matthew Weber" userId="cb8fa425-774b-40a7-b0f2-d5b57e79fa6f" providerId="ADAL" clId="{6B96DF6D-887C-4B00-B034-2845DD6E4782}" dt="2024-07-12T14:49:00.688" v="2337" actId="2696"/>
        <pc:sldMkLst>
          <pc:docMk/>
          <pc:sldMk cId="3184186270" sldId="282"/>
        </pc:sldMkLst>
      </pc:sldChg>
      <pc:sldChg chg="del">
        <pc:chgData name="Matthew Weber" userId="cb8fa425-774b-40a7-b0f2-d5b57e79fa6f" providerId="ADAL" clId="{6B96DF6D-887C-4B00-B034-2845DD6E4782}" dt="2024-07-12T14:49:15.253" v="2343" actId="2696"/>
        <pc:sldMkLst>
          <pc:docMk/>
          <pc:sldMk cId="4146038603" sldId="283"/>
        </pc:sldMkLst>
      </pc:sldChg>
      <pc:sldChg chg="del">
        <pc:chgData name="Matthew Weber" userId="cb8fa425-774b-40a7-b0f2-d5b57e79fa6f" providerId="ADAL" clId="{6B96DF6D-887C-4B00-B034-2845DD6E4782}" dt="2024-07-12T14:49:12.987" v="2342" actId="2696"/>
        <pc:sldMkLst>
          <pc:docMk/>
          <pc:sldMk cId="3952998100" sldId="284"/>
        </pc:sldMkLst>
      </pc:sldChg>
      <pc:sldChg chg="addSp delSp modSp mod ord addAnim delAnim">
        <pc:chgData name="Matthew Weber" userId="cb8fa425-774b-40a7-b0f2-d5b57e79fa6f" providerId="ADAL" clId="{6B96DF6D-887C-4B00-B034-2845DD6E4782}" dt="2024-07-16T19:31:09.759" v="5979" actId="1076"/>
        <pc:sldMkLst>
          <pc:docMk/>
          <pc:sldMk cId="1780769540" sldId="285"/>
        </pc:sldMkLst>
        <pc:spChg chg="mod">
          <ac:chgData name="Matthew Weber" userId="cb8fa425-774b-40a7-b0f2-d5b57e79fa6f" providerId="ADAL" clId="{6B96DF6D-887C-4B00-B034-2845DD6E4782}" dt="2024-07-12T14:02:23.012" v="1546" actId="26606"/>
          <ac:spMkLst>
            <pc:docMk/>
            <pc:sldMk cId="1780769540" sldId="285"/>
            <ac:spMk id="4" creationId="{65ECD87A-DCCD-81F9-88EB-D08778CDAE02}"/>
          </ac:spMkLst>
        </pc:spChg>
        <pc:spChg chg="mod">
          <ac:chgData name="Matthew Weber" userId="cb8fa425-774b-40a7-b0f2-d5b57e79fa6f" providerId="ADAL" clId="{6B96DF6D-887C-4B00-B034-2845DD6E4782}" dt="2024-07-16T19:31:09.759" v="5979" actId="1076"/>
          <ac:spMkLst>
            <pc:docMk/>
            <pc:sldMk cId="1780769540" sldId="285"/>
            <ac:spMk id="5" creationId="{7AF545DB-22B2-2F93-3A67-F3BE21C798E1}"/>
          </ac:spMkLst>
        </pc:spChg>
        <pc:spChg chg="add del">
          <ac:chgData name="Matthew Weber" userId="cb8fa425-774b-40a7-b0f2-d5b57e79fa6f" providerId="ADAL" clId="{6B96DF6D-887C-4B00-B034-2845DD6E4782}" dt="2024-07-12T14:02:23.012" v="1546" actId="26606"/>
          <ac:spMkLst>
            <pc:docMk/>
            <pc:sldMk cId="1780769540" sldId="285"/>
            <ac:spMk id="13" creationId="{0E3596DD-156A-473E-9BB3-C6A29F7574E9}"/>
          </ac:spMkLst>
        </pc:spChg>
        <pc:spChg chg="add del">
          <ac:chgData name="Matthew Weber" userId="cb8fa425-774b-40a7-b0f2-d5b57e79fa6f" providerId="ADAL" clId="{6B96DF6D-887C-4B00-B034-2845DD6E4782}" dt="2024-07-12T14:02:23.012" v="1546" actId="26606"/>
          <ac:spMkLst>
            <pc:docMk/>
            <pc:sldMk cId="1780769540" sldId="285"/>
            <ac:spMk id="15" creationId="{2C46C4D6-C474-4E92-B52E-944C1118F7B6}"/>
          </ac:spMkLst>
        </pc:spChg>
        <pc:spChg chg="del">
          <ac:chgData name="Matthew Weber" userId="cb8fa425-774b-40a7-b0f2-d5b57e79fa6f" providerId="ADAL" clId="{6B96DF6D-887C-4B00-B034-2845DD6E4782}" dt="2024-07-12T14:00:32.926" v="1446" actId="478"/>
          <ac:spMkLst>
            <pc:docMk/>
            <pc:sldMk cId="1780769540" sldId="285"/>
            <ac:spMk id="18" creationId="{B068F90F-CE10-14D2-9FD0-1863479F22E7}"/>
          </ac:spMkLst>
        </pc:spChg>
        <pc:spChg chg="del">
          <ac:chgData name="Matthew Weber" userId="cb8fa425-774b-40a7-b0f2-d5b57e79fa6f" providerId="ADAL" clId="{6B96DF6D-887C-4B00-B034-2845DD6E4782}" dt="2024-07-12T14:00:27.859" v="1444" actId="478"/>
          <ac:spMkLst>
            <pc:docMk/>
            <pc:sldMk cId="1780769540" sldId="285"/>
            <ac:spMk id="19" creationId="{E4F679C2-A836-71B9-3B09-142ED302B78C}"/>
          </ac:spMkLst>
        </pc:spChg>
        <pc:spChg chg="add del">
          <ac:chgData name="Matthew Weber" userId="cb8fa425-774b-40a7-b0f2-d5b57e79fa6f" providerId="ADAL" clId="{6B96DF6D-887C-4B00-B034-2845DD6E4782}" dt="2024-07-12T14:02:23.012" v="1546" actId="26606"/>
          <ac:spMkLst>
            <pc:docMk/>
            <pc:sldMk cId="1780769540" sldId="285"/>
            <ac:spMk id="7172" creationId="{D009D6D5-DAC2-4A8B-A17A-E206B9012D09}"/>
          </ac:spMkLst>
        </pc:spChg>
        <pc:spChg chg="add del">
          <ac:chgData name="Matthew Weber" userId="cb8fa425-774b-40a7-b0f2-d5b57e79fa6f" providerId="ADAL" clId="{6B96DF6D-887C-4B00-B034-2845DD6E4782}" dt="2024-07-12T14:01:36.244" v="1543" actId="26606"/>
          <ac:spMkLst>
            <pc:docMk/>
            <pc:sldMk cId="1780769540" sldId="285"/>
            <ac:spMk id="7175" creationId="{9B7AD9F6-8CE7-4299-8FC6-328F4DCD3FF9}"/>
          </ac:spMkLst>
        </pc:spChg>
        <pc:spChg chg="add del">
          <ac:chgData name="Matthew Weber" userId="cb8fa425-774b-40a7-b0f2-d5b57e79fa6f" providerId="ADAL" clId="{6B96DF6D-887C-4B00-B034-2845DD6E4782}" dt="2024-07-12T14:01:36.244" v="1543" actId="26606"/>
          <ac:spMkLst>
            <pc:docMk/>
            <pc:sldMk cId="1780769540" sldId="285"/>
            <ac:spMk id="7177" creationId="{F49775AF-8896-43EE-92C6-83497D6DC56F}"/>
          </ac:spMkLst>
        </pc:spChg>
        <pc:grpChg chg="del">
          <ac:chgData name="Matthew Weber" userId="cb8fa425-774b-40a7-b0f2-d5b57e79fa6f" providerId="ADAL" clId="{6B96DF6D-887C-4B00-B034-2845DD6E4782}" dt="2024-07-12T14:00:30.187" v="1445" actId="478"/>
          <ac:grpSpMkLst>
            <pc:docMk/>
            <pc:sldMk cId="1780769540" sldId="285"/>
            <ac:grpSpMk id="17" creationId="{DD664330-AB4D-BB90-557A-F340DB6B05D9}"/>
          </ac:grpSpMkLst>
        </pc:grpChg>
        <pc:picChg chg="del">
          <ac:chgData name="Matthew Weber" userId="cb8fa425-774b-40a7-b0f2-d5b57e79fa6f" providerId="ADAL" clId="{6B96DF6D-887C-4B00-B034-2845DD6E4782}" dt="2024-07-12T14:00:25.796" v="1443" actId="478"/>
          <ac:picMkLst>
            <pc:docMk/>
            <pc:sldMk cId="1780769540" sldId="285"/>
            <ac:picMk id="10" creationId="{2EC39A30-818A-320D-FCD4-65E7EFDA3DA0}"/>
          </ac:picMkLst>
        </pc:picChg>
        <pc:picChg chg="add mod">
          <ac:chgData name="Matthew Weber" userId="cb8fa425-774b-40a7-b0f2-d5b57e79fa6f" providerId="ADAL" clId="{6B96DF6D-887C-4B00-B034-2845DD6E4782}" dt="2024-07-12T14:02:39.745" v="1550" actId="1076"/>
          <ac:picMkLst>
            <pc:docMk/>
            <pc:sldMk cId="1780769540" sldId="285"/>
            <ac:picMk id="7170" creationId="{D0364243-C2D6-52C2-0DB1-F7876CC49113}"/>
          </ac:picMkLst>
        </pc:picChg>
      </pc:sldChg>
      <pc:sldChg chg="addSp delSp modSp add mod">
        <pc:chgData name="Matthew Weber" userId="cb8fa425-774b-40a7-b0f2-d5b57e79fa6f" providerId="ADAL" clId="{6B96DF6D-887C-4B00-B034-2845DD6E4782}" dt="2024-07-16T19:15:26.922" v="5894" actId="12"/>
        <pc:sldMkLst>
          <pc:docMk/>
          <pc:sldMk cId="1904498564" sldId="286"/>
        </pc:sldMkLst>
        <pc:spChg chg="mod">
          <ac:chgData name="Matthew Weber" userId="cb8fa425-774b-40a7-b0f2-d5b57e79fa6f" providerId="ADAL" clId="{6B96DF6D-887C-4B00-B034-2845DD6E4782}" dt="2024-07-12T13:27:53.381" v="952" actId="20577"/>
          <ac:spMkLst>
            <pc:docMk/>
            <pc:sldMk cId="1904498564" sldId="286"/>
            <ac:spMk id="4" creationId="{65ECD87A-DCCD-81F9-88EB-D08778CDAE02}"/>
          </ac:spMkLst>
        </pc:spChg>
        <pc:spChg chg="mod">
          <ac:chgData name="Matthew Weber" userId="cb8fa425-774b-40a7-b0f2-d5b57e79fa6f" providerId="ADAL" clId="{6B96DF6D-887C-4B00-B034-2845DD6E4782}" dt="2024-07-16T19:15:26.922" v="5894" actId="12"/>
          <ac:spMkLst>
            <pc:docMk/>
            <pc:sldMk cId="1904498564" sldId="286"/>
            <ac:spMk id="5" creationId="{7AF545DB-22B2-2F93-3A67-F3BE21C798E1}"/>
          </ac:spMkLst>
        </pc:spChg>
        <pc:spChg chg="add del mod topLvl">
          <ac:chgData name="Matthew Weber" userId="cb8fa425-774b-40a7-b0f2-d5b57e79fa6f" providerId="ADAL" clId="{6B96DF6D-887C-4B00-B034-2845DD6E4782}" dt="2024-07-12T14:13:49.237" v="1560" actId="478"/>
          <ac:spMkLst>
            <pc:docMk/>
            <pc:sldMk cId="1904498564" sldId="286"/>
            <ac:spMk id="6" creationId="{DFF86BC2-4D4A-4022-F536-AFE8B0EBC6A8}"/>
          </ac:spMkLst>
        </pc:spChg>
        <pc:spChg chg="add del mod">
          <ac:chgData name="Matthew Weber" userId="cb8fa425-774b-40a7-b0f2-d5b57e79fa6f" providerId="ADAL" clId="{6B96DF6D-887C-4B00-B034-2845DD6E4782}" dt="2024-07-12T14:13:45.308" v="1559" actId="478"/>
          <ac:spMkLst>
            <pc:docMk/>
            <pc:sldMk cId="1904498564" sldId="286"/>
            <ac:spMk id="7" creationId="{FAEBF408-2EF5-5029-C30F-3790395417BC}"/>
          </ac:spMkLst>
        </pc:spChg>
        <pc:grpChg chg="add del mod">
          <ac:chgData name="Matthew Weber" userId="cb8fa425-774b-40a7-b0f2-d5b57e79fa6f" providerId="ADAL" clId="{6B96DF6D-887C-4B00-B034-2845DD6E4782}" dt="2024-07-12T14:13:49.237" v="1560" actId="478"/>
          <ac:grpSpMkLst>
            <pc:docMk/>
            <pc:sldMk cId="1904498564" sldId="286"/>
            <ac:grpSpMk id="2" creationId="{32B2A7B9-6FE0-AAE0-3980-EFFE1316A65E}"/>
          </ac:grpSpMkLst>
        </pc:grpChg>
        <pc:picChg chg="add mod topLvl modCrop">
          <ac:chgData name="Matthew Weber" userId="cb8fa425-774b-40a7-b0f2-d5b57e79fa6f" providerId="ADAL" clId="{6B96DF6D-887C-4B00-B034-2845DD6E4782}" dt="2024-07-12T14:15:42.696" v="1574" actId="1076"/>
          <ac:picMkLst>
            <pc:docMk/>
            <pc:sldMk cId="1904498564" sldId="286"/>
            <ac:picMk id="3" creationId="{8492B674-0FF6-A75C-2BE6-C66956DDA1CE}"/>
          </ac:picMkLst>
        </pc:picChg>
        <pc:picChg chg="del">
          <ac:chgData name="Matthew Weber" userId="cb8fa425-774b-40a7-b0f2-d5b57e79fa6f" providerId="ADAL" clId="{6B96DF6D-887C-4B00-B034-2845DD6E4782}" dt="2024-07-12T13:28:11.348" v="953" actId="478"/>
          <ac:picMkLst>
            <pc:docMk/>
            <pc:sldMk cId="1904498564" sldId="286"/>
            <ac:picMk id="3074" creationId="{95EDF4DC-455A-B6C3-2596-7EE2008F0777}"/>
          </ac:picMkLst>
        </pc:picChg>
        <pc:picChg chg="add mod">
          <ac:chgData name="Matthew Weber" userId="cb8fa425-774b-40a7-b0f2-d5b57e79fa6f" providerId="ADAL" clId="{6B96DF6D-887C-4B00-B034-2845DD6E4782}" dt="2024-07-12T14:15:48.284" v="1575" actId="1076"/>
          <ac:picMkLst>
            <pc:docMk/>
            <pc:sldMk cId="1904498564" sldId="286"/>
            <ac:picMk id="4098" creationId="{BC08E2AE-94DD-27C6-33E5-172B1D76B531}"/>
          </ac:picMkLst>
        </pc:picChg>
      </pc:sldChg>
      <pc:sldChg chg="addSp delSp modSp add mod">
        <pc:chgData name="Matthew Weber" userId="cb8fa425-774b-40a7-b0f2-d5b57e79fa6f" providerId="ADAL" clId="{6B96DF6D-887C-4B00-B034-2845DD6E4782}" dt="2024-07-16T19:15:35.306" v="5896" actId="12"/>
        <pc:sldMkLst>
          <pc:docMk/>
          <pc:sldMk cId="2605585671" sldId="287"/>
        </pc:sldMkLst>
        <pc:spChg chg="mod">
          <ac:chgData name="Matthew Weber" userId="cb8fa425-774b-40a7-b0f2-d5b57e79fa6f" providerId="ADAL" clId="{6B96DF6D-887C-4B00-B034-2845DD6E4782}" dt="2024-07-12T13:33:08.180" v="1097" actId="20577"/>
          <ac:spMkLst>
            <pc:docMk/>
            <pc:sldMk cId="2605585671" sldId="287"/>
            <ac:spMk id="4" creationId="{65ECD87A-DCCD-81F9-88EB-D08778CDAE02}"/>
          </ac:spMkLst>
        </pc:spChg>
        <pc:spChg chg="mod">
          <ac:chgData name="Matthew Weber" userId="cb8fa425-774b-40a7-b0f2-d5b57e79fa6f" providerId="ADAL" clId="{6B96DF6D-887C-4B00-B034-2845DD6E4782}" dt="2024-07-16T19:15:35.306" v="5896" actId="12"/>
          <ac:spMkLst>
            <pc:docMk/>
            <pc:sldMk cId="2605585671" sldId="287"/>
            <ac:spMk id="5" creationId="{7AF545DB-22B2-2F93-3A67-F3BE21C798E1}"/>
          </ac:spMkLst>
        </pc:spChg>
        <pc:picChg chg="add mod">
          <ac:chgData name="Matthew Weber" userId="cb8fa425-774b-40a7-b0f2-d5b57e79fa6f" providerId="ADAL" clId="{6B96DF6D-887C-4B00-B034-2845DD6E4782}" dt="2024-07-12T13:47:16.665" v="1106" actId="1076"/>
          <ac:picMkLst>
            <pc:docMk/>
            <pc:sldMk cId="2605585671" sldId="287"/>
            <ac:picMk id="2" creationId="{38282EF3-74BE-EF50-894C-03296AF2BC50}"/>
          </ac:picMkLst>
        </pc:picChg>
        <pc:picChg chg="del">
          <ac:chgData name="Matthew Weber" userId="cb8fa425-774b-40a7-b0f2-d5b57e79fa6f" providerId="ADAL" clId="{6B96DF6D-887C-4B00-B034-2845DD6E4782}" dt="2024-07-12T13:33:10.751" v="1098" actId="478"/>
          <ac:picMkLst>
            <pc:docMk/>
            <pc:sldMk cId="2605585671" sldId="287"/>
            <ac:picMk id="4098" creationId="{BC08E2AE-94DD-27C6-33E5-172B1D76B531}"/>
          </ac:picMkLst>
        </pc:picChg>
        <pc:picChg chg="add del mod">
          <ac:chgData name="Matthew Weber" userId="cb8fa425-774b-40a7-b0f2-d5b57e79fa6f" providerId="ADAL" clId="{6B96DF6D-887C-4B00-B034-2845DD6E4782}" dt="2024-07-12T13:47:11.321" v="1104" actId="478"/>
          <ac:picMkLst>
            <pc:docMk/>
            <pc:sldMk cId="2605585671" sldId="287"/>
            <ac:picMk id="5122" creationId="{97736399-6A15-3078-8EEB-00A3FC7FABC4}"/>
          </ac:picMkLst>
        </pc:picChg>
      </pc:sldChg>
      <pc:sldChg chg="addSp delSp modSp add mod">
        <pc:chgData name="Matthew Weber" userId="cb8fa425-774b-40a7-b0f2-d5b57e79fa6f" providerId="ADAL" clId="{6B96DF6D-887C-4B00-B034-2845DD6E4782}" dt="2024-07-16T19:26:11.760" v="5959" actId="1076"/>
        <pc:sldMkLst>
          <pc:docMk/>
          <pc:sldMk cId="1763006853" sldId="288"/>
        </pc:sldMkLst>
        <pc:spChg chg="add mod">
          <ac:chgData name="Matthew Weber" userId="cb8fa425-774b-40a7-b0f2-d5b57e79fa6f" providerId="ADAL" clId="{6B96DF6D-887C-4B00-B034-2845DD6E4782}" dt="2024-07-12T14:28:56.588" v="1807" actId="20577"/>
          <ac:spMkLst>
            <pc:docMk/>
            <pc:sldMk cId="1763006853" sldId="288"/>
            <ac:spMk id="3" creationId="{C6D37C1B-7E72-14A1-E052-9E540593D21A}"/>
          </ac:spMkLst>
        </pc:spChg>
        <pc:spChg chg="mod">
          <ac:chgData name="Matthew Weber" userId="cb8fa425-774b-40a7-b0f2-d5b57e79fa6f" providerId="ADAL" clId="{6B96DF6D-887C-4B00-B034-2845DD6E4782}" dt="2024-07-12T13:47:40.714" v="1110" actId="1076"/>
          <ac:spMkLst>
            <pc:docMk/>
            <pc:sldMk cId="1763006853" sldId="288"/>
            <ac:spMk id="4" creationId="{65ECD87A-DCCD-81F9-88EB-D08778CDAE02}"/>
          </ac:spMkLst>
        </pc:spChg>
        <pc:spChg chg="mod">
          <ac:chgData name="Matthew Weber" userId="cb8fa425-774b-40a7-b0f2-d5b57e79fa6f" providerId="ADAL" clId="{6B96DF6D-887C-4B00-B034-2845DD6E4782}" dt="2024-07-16T19:26:11.760" v="5959" actId="1076"/>
          <ac:spMkLst>
            <pc:docMk/>
            <pc:sldMk cId="1763006853" sldId="288"/>
            <ac:spMk id="5" creationId="{7AF545DB-22B2-2F93-3A67-F3BE21C798E1}"/>
          </ac:spMkLst>
        </pc:spChg>
        <pc:spChg chg="add mod">
          <ac:chgData name="Matthew Weber" userId="cb8fa425-774b-40a7-b0f2-d5b57e79fa6f" providerId="ADAL" clId="{6B96DF6D-887C-4B00-B034-2845DD6E4782}" dt="2024-07-12T14:29:04.968" v="1818" actId="20577"/>
          <ac:spMkLst>
            <pc:docMk/>
            <pc:sldMk cId="1763006853" sldId="288"/>
            <ac:spMk id="6" creationId="{EC199056-9EA8-46CB-FA3D-C341A4109288}"/>
          </ac:spMkLst>
        </pc:spChg>
        <pc:picChg chg="del">
          <ac:chgData name="Matthew Weber" userId="cb8fa425-774b-40a7-b0f2-d5b57e79fa6f" providerId="ADAL" clId="{6B96DF6D-887C-4B00-B034-2845DD6E4782}" dt="2024-07-12T13:48:16.523" v="1187" actId="478"/>
          <ac:picMkLst>
            <pc:docMk/>
            <pc:sldMk cId="1763006853" sldId="288"/>
            <ac:picMk id="2" creationId="{38282EF3-74BE-EF50-894C-03296AF2BC50}"/>
          </ac:picMkLst>
        </pc:picChg>
        <pc:picChg chg="add mod">
          <ac:chgData name="Matthew Weber" userId="cb8fa425-774b-40a7-b0f2-d5b57e79fa6f" providerId="ADAL" clId="{6B96DF6D-887C-4B00-B034-2845DD6E4782}" dt="2024-07-12T13:56:42.108" v="1267" actId="1076"/>
          <ac:picMkLst>
            <pc:docMk/>
            <pc:sldMk cId="1763006853" sldId="288"/>
            <ac:picMk id="6146" creationId="{6D14895C-47EB-FB45-8438-02D57D2CB2C9}"/>
          </ac:picMkLst>
        </pc:picChg>
        <pc:picChg chg="add mod">
          <ac:chgData name="Matthew Weber" userId="cb8fa425-774b-40a7-b0f2-d5b57e79fa6f" providerId="ADAL" clId="{6B96DF6D-887C-4B00-B034-2845DD6E4782}" dt="2024-07-12T14:28:42.758" v="1797" actId="14100"/>
          <ac:picMkLst>
            <pc:docMk/>
            <pc:sldMk cId="1763006853" sldId="288"/>
            <ac:picMk id="6147" creationId="{EB958722-3085-2504-A3E3-5AB5C2846044}"/>
          </ac:picMkLst>
        </pc:picChg>
      </pc:sldChg>
      <pc:sldChg chg="addSp delSp modSp add mod ord">
        <pc:chgData name="Matthew Weber" userId="cb8fa425-774b-40a7-b0f2-d5b57e79fa6f" providerId="ADAL" clId="{6B96DF6D-887C-4B00-B034-2845DD6E4782}" dt="2024-07-16T19:26:19.467" v="5960" actId="1076"/>
        <pc:sldMkLst>
          <pc:docMk/>
          <pc:sldMk cId="3711702029" sldId="289"/>
        </pc:sldMkLst>
        <pc:spChg chg="mod">
          <ac:chgData name="Matthew Weber" userId="cb8fa425-774b-40a7-b0f2-d5b57e79fa6f" providerId="ADAL" clId="{6B96DF6D-887C-4B00-B034-2845DD6E4782}" dt="2024-07-15T19:00:13.429" v="3444" actId="20577"/>
          <ac:spMkLst>
            <pc:docMk/>
            <pc:sldMk cId="3711702029" sldId="289"/>
            <ac:spMk id="4" creationId="{65ECD87A-DCCD-81F9-88EB-D08778CDAE02}"/>
          </ac:spMkLst>
        </pc:spChg>
        <pc:spChg chg="mod">
          <ac:chgData name="Matthew Weber" userId="cb8fa425-774b-40a7-b0f2-d5b57e79fa6f" providerId="ADAL" clId="{6B96DF6D-887C-4B00-B034-2845DD6E4782}" dt="2024-07-16T19:26:19.467" v="5960" actId="1076"/>
          <ac:spMkLst>
            <pc:docMk/>
            <pc:sldMk cId="3711702029" sldId="289"/>
            <ac:spMk id="5" creationId="{7AF545DB-22B2-2F93-3A67-F3BE21C798E1}"/>
          </ac:spMkLst>
        </pc:spChg>
        <pc:picChg chg="add mod">
          <ac:chgData name="Matthew Weber" userId="cb8fa425-774b-40a7-b0f2-d5b57e79fa6f" providerId="ADAL" clId="{6B96DF6D-887C-4B00-B034-2845DD6E4782}" dt="2024-07-12T15:25:51.621" v="2560" actId="1076"/>
          <ac:picMkLst>
            <pc:docMk/>
            <pc:sldMk cId="3711702029" sldId="289"/>
            <ac:picMk id="2" creationId="{CE00F62C-6399-0539-853A-F9E05D12028B}"/>
          </ac:picMkLst>
        </pc:picChg>
        <pc:picChg chg="del">
          <ac:chgData name="Matthew Weber" userId="cb8fa425-774b-40a7-b0f2-d5b57e79fa6f" providerId="ADAL" clId="{6B96DF6D-887C-4B00-B034-2845DD6E4782}" dt="2024-07-12T14:07:36.458" v="1557" actId="478"/>
          <ac:picMkLst>
            <pc:docMk/>
            <pc:sldMk cId="3711702029" sldId="289"/>
            <ac:picMk id="6146" creationId="{6D14895C-47EB-FB45-8438-02D57D2CB2C9}"/>
          </ac:picMkLst>
        </pc:picChg>
      </pc:sldChg>
      <pc:sldChg chg="addSp modSp add mod ord">
        <pc:chgData name="Matthew Weber" userId="cb8fa425-774b-40a7-b0f2-d5b57e79fa6f" providerId="ADAL" clId="{6B96DF6D-887C-4B00-B034-2845DD6E4782}" dt="2024-07-16T19:26:27.015" v="5961" actId="1076"/>
        <pc:sldMkLst>
          <pc:docMk/>
          <pc:sldMk cId="3646917709" sldId="290"/>
        </pc:sldMkLst>
        <pc:spChg chg="mod">
          <ac:chgData name="Matthew Weber" userId="cb8fa425-774b-40a7-b0f2-d5b57e79fa6f" providerId="ADAL" clId="{6B96DF6D-887C-4B00-B034-2845DD6E4782}" dt="2024-07-12T14:16:40.973" v="1588" actId="14100"/>
          <ac:spMkLst>
            <pc:docMk/>
            <pc:sldMk cId="3646917709" sldId="290"/>
            <ac:spMk id="4" creationId="{65ECD87A-DCCD-81F9-88EB-D08778CDAE02}"/>
          </ac:spMkLst>
        </pc:spChg>
        <pc:spChg chg="mod">
          <ac:chgData name="Matthew Weber" userId="cb8fa425-774b-40a7-b0f2-d5b57e79fa6f" providerId="ADAL" clId="{6B96DF6D-887C-4B00-B034-2845DD6E4782}" dt="2024-07-16T19:26:27.015" v="5961" actId="1076"/>
          <ac:spMkLst>
            <pc:docMk/>
            <pc:sldMk cId="3646917709" sldId="290"/>
            <ac:spMk id="5" creationId="{7AF545DB-22B2-2F93-3A67-F3BE21C798E1}"/>
          </ac:spMkLst>
        </pc:spChg>
        <pc:picChg chg="add mod">
          <ac:chgData name="Matthew Weber" userId="cb8fa425-774b-40a7-b0f2-d5b57e79fa6f" providerId="ADAL" clId="{6B96DF6D-887C-4B00-B034-2845DD6E4782}" dt="2024-07-12T15:24:46.830" v="2557" actId="1076"/>
          <ac:picMkLst>
            <pc:docMk/>
            <pc:sldMk cId="3646917709" sldId="290"/>
            <ac:picMk id="11266" creationId="{8FD05C2C-4E53-2A0E-3DE5-D36B61695F65}"/>
          </ac:picMkLst>
        </pc:picChg>
      </pc:sldChg>
      <pc:sldChg chg="addSp modSp add mod ord">
        <pc:chgData name="Matthew Weber" userId="cb8fa425-774b-40a7-b0f2-d5b57e79fa6f" providerId="ADAL" clId="{6B96DF6D-887C-4B00-B034-2845DD6E4782}" dt="2024-07-16T19:27:13.349" v="5964" actId="1076"/>
        <pc:sldMkLst>
          <pc:docMk/>
          <pc:sldMk cId="3797019377" sldId="291"/>
        </pc:sldMkLst>
        <pc:spChg chg="mod">
          <ac:chgData name="Matthew Weber" userId="cb8fa425-774b-40a7-b0f2-d5b57e79fa6f" providerId="ADAL" clId="{6B96DF6D-887C-4B00-B034-2845DD6E4782}" dt="2024-07-15T19:07:10.833" v="3526" actId="14100"/>
          <ac:spMkLst>
            <pc:docMk/>
            <pc:sldMk cId="3797019377" sldId="291"/>
            <ac:spMk id="4" creationId="{65ECD87A-DCCD-81F9-88EB-D08778CDAE02}"/>
          </ac:spMkLst>
        </pc:spChg>
        <pc:spChg chg="mod">
          <ac:chgData name="Matthew Weber" userId="cb8fa425-774b-40a7-b0f2-d5b57e79fa6f" providerId="ADAL" clId="{6B96DF6D-887C-4B00-B034-2845DD6E4782}" dt="2024-07-16T19:27:13.349" v="5964" actId="1076"/>
          <ac:spMkLst>
            <pc:docMk/>
            <pc:sldMk cId="3797019377" sldId="291"/>
            <ac:spMk id="5" creationId="{7AF545DB-22B2-2F93-3A67-F3BE21C798E1}"/>
          </ac:spMkLst>
        </pc:spChg>
        <pc:picChg chg="add mod">
          <ac:chgData name="Matthew Weber" userId="cb8fa425-774b-40a7-b0f2-d5b57e79fa6f" providerId="ADAL" clId="{6B96DF6D-887C-4B00-B034-2845DD6E4782}" dt="2024-07-12T14:48:27.785" v="2336" actId="1076"/>
          <ac:picMkLst>
            <pc:docMk/>
            <pc:sldMk cId="3797019377" sldId="291"/>
            <ac:picMk id="2" creationId="{64B7B89E-35DF-C104-77F8-FE74E768C83D}"/>
          </ac:picMkLst>
        </pc:picChg>
      </pc:sldChg>
      <pc:sldChg chg="addSp delSp modSp add mod ord">
        <pc:chgData name="Matthew Weber" userId="cb8fa425-774b-40a7-b0f2-d5b57e79fa6f" providerId="ADAL" clId="{6B96DF6D-887C-4B00-B034-2845DD6E4782}" dt="2024-07-16T19:31:01.108" v="5978" actId="1076"/>
        <pc:sldMkLst>
          <pc:docMk/>
          <pc:sldMk cId="2057972263" sldId="292"/>
        </pc:sldMkLst>
        <pc:spChg chg="mod">
          <ac:chgData name="Matthew Weber" userId="cb8fa425-774b-40a7-b0f2-d5b57e79fa6f" providerId="ADAL" clId="{6B96DF6D-887C-4B00-B034-2845DD6E4782}" dt="2024-07-12T14:34:54.838" v="1940" actId="20577"/>
          <ac:spMkLst>
            <pc:docMk/>
            <pc:sldMk cId="2057972263" sldId="292"/>
            <ac:spMk id="4" creationId="{65ECD87A-DCCD-81F9-88EB-D08778CDAE02}"/>
          </ac:spMkLst>
        </pc:spChg>
        <pc:spChg chg="mod">
          <ac:chgData name="Matthew Weber" userId="cb8fa425-774b-40a7-b0f2-d5b57e79fa6f" providerId="ADAL" clId="{6B96DF6D-887C-4B00-B034-2845DD6E4782}" dt="2024-07-16T19:31:01.108" v="5978" actId="1076"/>
          <ac:spMkLst>
            <pc:docMk/>
            <pc:sldMk cId="2057972263" sldId="292"/>
            <ac:spMk id="5" creationId="{7AF545DB-22B2-2F93-3A67-F3BE21C798E1}"/>
          </ac:spMkLst>
        </pc:spChg>
        <pc:picChg chg="del">
          <ac:chgData name="Matthew Weber" userId="cb8fa425-774b-40a7-b0f2-d5b57e79fa6f" providerId="ADAL" clId="{6B96DF6D-887C-4B00-B034-2845DD6E4782}" dt="2024-07-12T14:34:57.203" v="1941" actId="478"/>
          <ac:picMkLst>
            <pc:docMk/>
            <pc:sldMk cId="2057972263" sldId="292"/>
            <ac:picMk id="7170" creationId="{D0364243-C2D6-52C2-0DB1-F7876CC49113}"/>
          </ac:picMkLst>
        </pc:picChg>
        <pc:picChg chg="add mod">
          <ac:chgData name="Matthew Weber" userId="cb8fa425-774b-40a7-b0f2-d5b57e79fa6f" providerId="ADAL" clId="{6B96DF6D-887C-4B00-B034-2845DD6E4782}" dt="2024-07-12T14:35:36.394" v="1948" actId="1076"/>
          <ac:picMkLst>
            <pc:docMk/>
            <pc:sldMk cId="2057972263" sldId="292"/>
            <ac:picMk id="8194" creationId="{3EC06839-244F-AB71-EE59-5F791FBF5BF3}"/>
          </ac:picMkLst>
        </pc:picChg>
      </pc:sldChg>
      <pc:sldChg chg="addSp modSp add mod ord">
        <pc:chgData name="Matthew Weber" userId="cb8fa425-774b-40a7-b0f2-d5b57e79fa6f" providerId="ADAL" clId="{6B96DF6D-887C-4B00-B034-2845DD6E4782}" dt="2024-07-16T19:26:47.497" v="5962" actId="1076"/>
        <pc:sldMkLst>
          <pc:docMk/>
          <pc:sldMk cId="1377109094" sldId="293"/>
        </pc:sldMkLst>
        <pc:spChg chg="mod">
          <ac:chgData name="Matthew Weber" userId="cb8fa425-774b-40a7-b0f2-d5b57e79fa6f" providerId="ADAL" clId="{6B96DF6D-887C-4B00-B034-2845DD6E4782}" dt="2024-07-12T15:02:47.341" v="2467" actId="20577"/>
          <ac:spMkLst>
            <pc:docMk/>
            <pc:sldMk cId="1377109094" sldId="293"/>
            <ac:spMk id="4" creationId="{65ECD87A-DCCD-81F9-88EB-D08778CDAE02}"/>
          </ac:spMkLst>
        </pc:spChg>
        <pc:spChg chg="mod">
          <ac:chgData name="Matthew Weber" userId="cb8fa425-774b-40a7-b0f2-d5b57e79fa6f" providerId="ADAL" clId="{6B96DF6D-887C-4B00-B034-2845DD6E4782}" dt="2024-07-16T19:26:47.497" v="5962" actId="1076"/>
          <ac:spMkLst>
            <pc:docMk/>
            <pc:sldMk cId="1377109094" sldId="293"/>
            <ac:spMk id="5" creationId="{7AF545DB-22B2-2F93-3A67-F3BE21C798E1}"/>
          </ac:spMkLst>
        </pc:spChg>
        <pc:picChg chg="add mod">
          <ac:chgData name="Matthew Weber" userId="cb8fa425-774b-40a7-b0f2-d5b57e79fa6f" providerId="ADAL" clId="{6B96DF6D-887C-4B00-B034-2845DD6E4782}" dt="2024-07-12T15:23:34.373" v="2553" actId="14100"/>
          <ac:picMkLst>
            <pc:docMk/>
            <pc:sldMk cId="1377109094" sldId="293"/>
            <ac:picMk id="10242" creationId="{DF989CE3-683F-0AA1-1CDC-6C88C6960296}"/>
          </ac:picMkLst>
        </pc:picChg>
      </pc:sldChg>
      <pc:sldChg chg="addSp delSp modSp add mod ord">
        <pc:chgData name="Matthew Weber" userId="cb8fa425-774b-40a7-b0f2-d5b57e79fa6f" providerId="ADAL" clId="{6B96DF6D-887C-4B00-B034-2845DD6E4782}" dt="2024-07-16T19:20:15.858" v="5939" actId="1076"/>
        <pc:sldMkLst>
          <pc:docMk/>
          <pc:sldMk cId="4179895211" sldId="294"/>
        </pc:sldMkLst>
        <pc:spChg chg="mod">
          <ac:chgData name="Matthew Weber" userId="cb8fa425-774b-40a7-b0f2-d5b57e79fa6f" providerId="ADAL" clId="{6B96DF6D-887C-4B00-B034-2845DD6E4782}" dt="2024-07-12T15:28:28.968" v="2593" actId="20577"/>
          <ac:spMkLst>
            <pc:docMk/>
            <pc:sldMk cId="4179895211" sldId="294"/>
            <ac:spMk id="4" creationId="{D41CD4A4-34F9-C2DF-2E96-BBC1E8A26D1A}"/>
          </ac:spMkLst>
        </pc:spChg>
        <pc:spChg chg="mod">
          <ac:chgData name="Matthew Weber" userId="cb8fa425-774b-40a7-b0f2-d5b57e79fa6f" providerId="ADAL" clId="{6B96DF6D-887C-4B00-B034-2845DD6E4782}" dt="2024-07-16T19:20:15.858" v="5939" actId="1076"/>
          <ac:spMkLst>
            <pc:docMk/>
            <pc:sldMk cId="4179895211" sldId="294"/>
            <ac:spMk id="5" creationId="{A396B25C-6CA6-8604-7851-0C719FDF0968}"/>
          </ac:spMkLst>
        </pc:spChg>
        <pc:picChg chg="add mod">
          <ac:chgData name="Matthew Weber" userId="cb8fa425-774b-40a7-b0f2-d5b57e79fa6f" providerId="ADAL" clId="{6B96DF6D-887C-4B00-B034-2845DD6E4782}" dt="2024-07-12T15:29:54.137" v="2756" actId="1076"/>
          <ac:picMkLst>
            <pc:docMk/>
            <pc:sldMk cId="4179895211" sldId="294"/>
            <ac:picMk id="3" creationId="{333821F6-8AEE-0434-BF6F-FF23C0D8F761}"/>
          </ac:picMkLst>
        </pc:picChg>
        <pc:picChg chg="del">
          <ac:chgData name="Matthew Weber" userId="cb8fa425-774b-40a7-b0f2-d5b57e79fa6f" providerId="ADAL" clId="{6B96DF6D-887C-4B00-B034-2845DD6E4782}" dt="2024-07-12T15:29:22.221" v="2753" actId="478"/>
          <ac:picMkLst>
            <pc:docMk/>
            <pc:sldMk cId="4179895211" sldId="294"/>
            <ac:picMk id="9" creationId="{7864748C-B7DC-1371-91F6-1E8AA08FCDBA}"/>
          </ac:picMkLst>
        </pc:picChg>
        <pc:picChg chg="del">
          <ac:chgData name="Matthew Weber" userId="cb8fa425-774b-40a7-b0f2-d5b57e79fa6f" providerId="ADAL" clId="{6B96DF6D-887C-4B00-B034-2845DD6E4782}" dt="2024-07-12T15:29:21.033" v="2752" actId="478"/>
          <ac:picMkLst>
            <pc:docMk/>
            <pc:sldMk cId="4179895211" sldId="294"/>
            <ac:picMk id="1026" creationId="{EF7E3D42-5160-D0AC-9BAF-0B0AD033A8CB}"/>
          </ac:picMkLst>
        </pc:picChg>
      </pc:sldChg>
      <pc:sldChg chg="addSp delSp modSp add mod ord">
        <pc:chgData name="Matthew Weber" userId="cb8fa425-774b-40a7-b0f2-d5b57e79fa6f" providerId="ADAL" clId="{6B96DF6D-887C-4B00-B034-2845DD6E4782}" dt="2024-07-16T19:20:35.135" v="5941" actId="1076"/>
        <pc:sldMkLst>
          <pc:docMk/>
          <pc:sldMk cId="904446032" sldId="295"/>
        </pc:sldMkLst>
        <pc:spChg chg="mod">
          <ac:chgData name="Matthew Weber" userId="cb8fa425-774b-40a7-b0f2-d5b57e79fa6f" providerId="ADAL" clId="{6B96DF6D-887C-4B00-B034-2845DD6E4782}" dt="2024-07-12T15:30:02.910" v="2771" actId="20577"/>
          <ac:spMkLst>
            <pc:docMk/>
            <pc:sldMk cId="904446032" sldId="295"/>
            <ac:spMk id="4" creationId="{D41CD4A4-34F9-C2DF-2E96-BBC1E8A26D1A}"/>
          </ac:spMkLst>
        </pc:spChg>
        <pc:spChg chg="mod">
          <ac:chgData name="Matthew Weber" userId="cb8fa425-774b-40a7-b0f2-d5b57e79fa6f" providerId="ADAL" clId="{6B96DF6D-887C-4B00-B034-2845DD6E4782}" dt="2024-07-16T19:20:35.135" v="5941" actId="1076"/>
          <ac:spMkLst>
            <pc:docMk/>
            <pc:sldMk cId="904446032" sldId="295"/>
            <ac:spMk id="5" creationId="{A396B25C-6CA6-8604-7851-0C719FDF0968}"/>
          </ac:spMkLst>
        </pc:spChg>
        <pc:picChg chg="add mod">
          <ac:chgData name="Matthew Weber" userId="cb8fa425-774b-40a7-b0f2-d5b57e79fa6f" providerId="ADAL" clId="{6B96DF6D-887C-4B00-B034-2845DD6E4782}" dt="2024-07-12T15:31:00.842" v="2896" actId="1076"/>
          <ac:picMkLst>
            <pc:docMk/>
            <pc:sldMk cId="904446032" sldId="295"/>
            <ac:picMk id="2" creationId="{F74F1E15-1FA8-10E5-8B52-E709E4DA9A96}"/>
          </ac:picMkLst>
        </pc:picChg>
        <pc:picChg chg="del">
          <ac:chgData name="Matthew Weber" userId="cb8fa425-774b-40a7-b0f2-d5b57e79fa6f" providerId="ADAL" clId="{6B96DF6D-887C-4B00-B034-2845DD6E4782}" dt="2024-07-12T15:30:30.533" v="2852" actId="478"/>
          <ac:picMkLst>
            <pc:docMk/>
            <pc:sldMk cId="904446032" sldId="295"/>
            <ac:picMk id="3" creationId="{333821F6-8AEE-0434-BF6F-FF23C0D8F761}"/>
          </ac:picMkLst>
        </pc:picChg>
      </pc:sldChg>
      <pc:sldChg chg="addSp delSp modSp add mod ord">
        <pc:chgData name="Matthew Weber" userId="cb8fa425-774b-40a7-b0f2-d5b57e79fa6f" providerId="ADAL" clId="{6B96DF6D-887C-4B00-B034-2845DD6E4782}" dt="2024-07-16T19:20:50.526" v="5942" actId="1076"/>
        <pc:sldMkLst>
          <pc:docMk/>
          <pc:sldMk cId="2902732442" sldId="296"/>
        </pc:sldMkLst>
        <pc:spChg chg="mod">
          <ac:chgData name="Matthew Weber" userId="cb8fa425-774b-40a7-b0f2-d5b57e79fa6f" providerId="ADAL" clId="{6B96DF6D-887C-4B00-B034-2845DD6E4782}" dt="2024-07-12T15:31:13.719" v="2925" actId="20577"/>
          <ac:spMkLst>
            <pc:docMk/>
            <pc:sldMk cId="2902732442" sldId="296"/>
            <ac:spMk id="4" creationId="{D41CD4A4-34F9-C2DF-2E96-BBC1E8A26D1A}"/>
          </ac:spMkLst>
        </pc:spChg>
        <pc:spChg chg="mod">
          <ac:chgData name="Matthew Weber" userId="cb8fa425-774b-40a7-b0f2-d5b57e79fa6f" providerId="ADAL" clId="{6B96DF6D-887C-4B00-B034-2845DD6E4782}" dt="2024-07-16T19:20:50.526" v="5942" actId="1076"/>
          <ac:spMkLst>
            <pc:docMk/>
            <pc:sldMk cId="2902732442" sldId="296"/>
            <ac:spMk id="5" creationId="{A396B25C-6CA6-8604-7851-0C719FDF0968}"/>
          </ac:spMkLst>
        </pc:spChg>
        <pc:picChg chg="del">
          <ac:chgData name="Matthew Weber" userId="cb8fa425-774b-40a7-b0f2-d5b57e79fa6f" providerId="ADAL" clId="{6B96DF6D-887C-4B00-B034-2845DD6E4782}" dt="2024-07-12T15:31:17.384" v="2926" actId="478"/>
          <ac:picMkLst>
            <pc:docMk/>
            <pc:sldMk cId="2902732442" sldId="296"/>
            <ac:picMk id="2" creationId="{F74F1E15-1FA8-10E5-8B52-E709E4DA9A96}"/>
          </ac:picMkLst>
        </pc:picChg>
        <pc:picChg chg="add mod">
          <ac:chgData name="Matthew Weber" userId="cb8fa425-774b-40a7-b0f2-d5b57e79fa6f" providerId="ADAL" clId="{6B96DF6D-887C-4B00-B034-2845DD6E4782}" dt="2024-07-12T15:31:28.651" v="2928" actId="1076"/>
          <ac:picMkLst>
            <pc:docMk/>
            <pc:sldMk cId="2902732442" sldId="296"/>
            <ac:picMk id="3" creationId="{34CF2691-CAA7-706C-0E9E-6D892A40E259}"/>
          </ac:picMkLst>
        </pc:picChg>
      </pc:sldChg>
      <pc:sldChg chg="modSp add mod ord">
        <pc:chgData name="Matthew Weber" userId="cb8fa425-774b-40a7-b0f2-d5b57e79fa6f" providerId="ADAL" clId="{6B96DF6D-887C-4B00-B034-2845DD6E4782}" dt="2024-07-18T17:43:15.919" v="7024" actId="20577"/>
        <pc:sldMkLst>
          <pc:docMk/>
          <pc:sldMk cId="341316056" sldId="308"/>
        </pc:sldMkLst>
        <pc:spChg chg="mod">
          <ac:chgData name="Matthew Weber" userId="cb8fa425-774b-40a7-b0f2-d5b57e79fa6f" providerId="ADAL" clId="{6B96DF6D-887C-4B00-B034-2845DD6E4782}" dt="2024-07-15T19:13:36.518" v="3785" actId="20577"/>
          <ac:spMkLst>
            <pc:docMk/>
            <pc:sldMk cId="341316056" sldId="308"/>
            <ac:spMk id="4" creationId="{65ECD87A-DCCD-81F9-88EB-D08778CDAE02}"/>
          </ac:spMkLst>
        </pc:spChg>
        <pc:spChg chg="mod">
          <ac:chgData name="Matthew Weber" userId="cb8fa425-774b-40a7-b0f2-d5b57e79fa6f" providerId="ADAL" clId="{6B96DF6D-887C-4B00-B034-2845DD6E4782}" dt="2024-07-18T17:43:15.919" v="7024" actId="20577"/>
          <ac:spMkLst>
            <pc:docMk/>
            <pc:sldMk cId="341316056" sldId="308"/>
            <ac:spMk id="5" creationId="{7AF545DB-22B2-2F93-3A67-F3BE21C798E1}"/>
          </ac:spMkLst>
        </pc:spChg>
      </pc:sldChg>
      <pc:sldChg chg="addSp delSp modSp add mod">
        <pc:chgData name="Matthew Weber" userId="cb8fa425-774b-40a7-b0f2-d5b57e79fa6f" providerId="ADAL" clId="{6B96DF6D-887C-4B00-B034-2845DD6E4782}" dt="2024-07-16T19:30:04.950" v="5974" actId="1076"/>
        <pc:sldMkLst>
          <pc:docMk/>
          <pc:sldMk cId="4103122103" sldId="309"/>
        </pc:sldMkLst>
        <pc:spChg chg="mod">
          <ac:chgData name="Matthew Weber" userId="cb8fa425-774b-40a7-b0f2-d5b57e79fa6f" providerId="ADAL" clId="{6B96DF6D-887C-4B00-B034-2845DD6E4782}" dt="2024-07-16T17:31:51.453" v="3912" actId="20577"/>
          <ac:spMkLst>
            <pc:docMk/>
            <pc:sldMk cId="4103122103" sldId="309"/>
            <ac:spMk id="4" creationId="{D41CD4A4-34F9-C2DF-2E96-BBC1E8A26D1A}"/>
          </ac:spMkLst>
        </pc:spChg>
        <pc:spChg chg="mod">
          <ac:chgData name="Matthew Weber" userId="cb8fa425-774b-40a7-b0f2-d5b57e79fa6f" providerId="ADAL" clId="{6B96DF6D-887C-4B00-B034-2845DD6E4782}" dt="2024-07-16T19:30:04.950" v="5974" actId="1076"/>
          <ac:spMkLst>
            <pc:docMk/>
            <pc:sldMk cId="4103122103" sldId="309"/>
            <ac:spMk id="5" creationId="{A396B25C-6CA6-8604-7851-0C719FDF0968}"/>
          </ac:spMkLst>
        </pc:spChg>
        <pc:picChg chg="del">
          <ac:chgData name="Matthew Weber" userId="cb8fa425-774b-40a7-b0f2-d5b57e79fa6f" providerId="ADAL" clId="{6B96DF6D-887C-4B00-B034-2845DD6E4782}" dt="2024-07-16T17:32:34.192" v="3991" actId="478"/>
          <ac:picMkLst>
            <pc:docMk/>
            <pc:sldMk cId="4103122103" sldId="309"/>
            <ac:picMk id="2" creationId="{D385BBBE-C7E8-537D-2E98-4AB1F222901E}"/>
          </ac:picMkLst>
        </pc:picChg>
        <pc:picChg chg="add mod">
          <ac:chgData name="Matthew Weber" userId="cb8fa425-774b-40a7-b0f2-d5b57e79fa6f" providerId="ADAL" clId="{6B96DF6D-887C-4B00-B034-2845DD6E4782}" dt="2024-07-16T17:33:04.913" v="4000" actId="1076"/>
          <ac:picMkLst>
            <pc:docMk/>
            <pc:sldMk cId="4103122103" sldId="309"/>
            <ac:picMk id="1026" creationId="{EA5A6A58-C04D-FDAF-4282-73D921E23B27}"/>
          </ac:picMkLst>
        </pc:picChg>
        <pc:picChg chg="add mod">
          <ac:chgData name="Matthew Weber" userId="cb8fa425-774b-40a7-b0f2-d5b57e79fa6f" providerId="ADAL" clId="{6B96DF6D-887C-4B00-B034-2845DD6E4782}" dt="2024-07-16T17:33:01.522" v="3999" actId="1076"/>
          <ac:picMkLst>
            <pc:docMk/>
            <pc:sldMk cId="4103122103" sldId="309"/>
            <ac:picMk id="1027" creationId="{937D9D95-A516-F6E2-0BC4-6F4846471E65}"/>
          </ac:picMkLst>
        </pc:picChg>
      </pc:sldChg>
      <pc:sldChg chg="addSp delSp modSp add mod">
        <pc:chgData name="Matthew Weber" userId="cb8fa425-774b-40a7-b0f2-d5b57e79fa6f" providerId="ADAL" clId="{6B96DF6D-887C-4B00-B034-2845DD6E4782}" dt="2024-07-19T14:45:15.080" v="7997" actId="20577"/>
        <pc:sldMkLst>
          <pc:docMk/>
          <pc:sldMk cId="1009754923" sldId="310"/>
        </pc:sldMkLst>
        <pc:spChg chg="mod">
          <ac:chgData name="Matthew Weber" userId="cb8fa425-774b-40a7-b0f2-d5b57e79fa6f" providerId="ADAL" clId="{6B96DF6D-887C-4B00-B034-2845DD6E4782}" dt="2024-07-16T17:34:22.059" v="4017" actId="20577"/>
          <ac:spMkLst>
            <pc:docMk/>
            <pc:sldMk cId="1009754923" sldId="310"/>
            <ac:spMk id="4" creationId="{D41CD4A4-34F9-C2DF-2E96-BBC1E8A26D1A}"/>
          </ac:spMkLst>
        </pc:spChg>
        <pc:spChg chg="mod">
          <ac:chgData name="Matthew Weber" userId="cb8fa425-774b-40a7-b0f2-d5b57e79fa6f" providerId="ADAL" clId="{6B96DF6D-887C-4B00-B034-2845DD6E4782}" dt="2024-07-19T14:45:15.080" v="7997" actId="20577"/>
          <ac:spMkLst>
            <pc:docMk/>
            <pc:sldMk cId="1009754923" sldId="310"/>
            <ac:spMk id="5" creationId="{A396B25C-6CA6-8604-7851-0C719FDF0968}"/>
          </ac:spMkLst>
        </pc:spChg>
        <pc:picChg chg="del">
          <ac:chgData name="Matthew Weber" userId="cb8fa425-774b-40a7-b0f2-d5b57e79fa6f" providerId="ADAL" clId="{6B96DF6D-887C-4B00-B034-2845DD6E4782}" dt="2024-07-16T17:34:23.654" v="4018" actId="478"/>
          <ac:picMkLst>
            <pc:docMk/>
            <pc:sldMk cId="1009754923" sldId="310"/>
            <ac:picMk id="1026" creationId="{EA5A6A58-C04D-FDAF-4282-73D921E23B27}"/>
          </ac:picMkLst>
        </pc:picChg>
        <pc:picChg chg="del">
          <ac:chgData name="Matthew Weber" userId="cb8fa425-774b-40a7-b0f2-d5b57e79fa6f" providerId="ADAL" clId="{6B96DF6D-887C-4B00-B034-2845DD6E4782}" dt="2024-07-16T17:34:25.250" v="4019" actId="478"/>
          <ac:picMkLst>
            <pc:docMk/>
            <pc:sldMk cId="1009754923" sldId="310"/>
            <ac:picMk id="1027" creationId="{937D9D95-A516-F6E2-0BC4-6F4846471E65}"/>
          </ac:picMkLst>
        </pc:picChg>
        <pc:picChg chg="add mod">
          <ac:chgData name="Matthew Weber" userId="cb8fa425-774b-40a7-b0f2-d5b57e79fa6f" providerId="ADAL" clId="{6B96DF6D-887C-4B00-B034-2845DD6E4782}" dt="2024-07-16T17:35:07.554" v="4023" actId="1076"/>
          <ac:picMkLst>
            <pc:docMk/>
            <pc:sldMk cId="1009754923" sldId="310"/>
            <ac:picMk id="2050" creationId="{B0D41C0E-FCCA-83CC-44CB-A45E3C54F8CA}"/>
          </ac:picMkLst>
        </pc:picChg>
      </pc:sldChg>
      <pc:sldChg chg="addSp delSp modSp add mod">
        <pc:chgData name="Matthew Weber" userId="cb8fa425-774b-40a7-b0f2-d5b57e79fa6f" providerId="ADAL" clId="{6B96DF6D-887C-4B00-B034-2845DD6E4782}" dt="2024-07-16T19:30:15.769" v="5975" actId="1076"/>
        <pc:sldMkLst>
          <pc:docMk/>
          <pc:sldMk cId="2394278089" sldId="311"/>
        </pc:sldMkLst>
        <pc:spChg chg="mod">
          <ac:chgData name="Matthew Weber" userId="cb8fa425-774b-40a7-b0f2-d5b57e79fa6f" providerId="ADAL" clId="{6B96DF6D-887C-4B00-B034-2845DD6E4782}" dt="2024-07-16T17:37:08.014" v="4052" actId="20577"/>
          <ac:spMkLst>
            <pc:docMk/>
            <pc:sldMk cId="2394278089" sldId="311"/>
            <ac:spMk id="4" creationId="{D41CD4A4-34F9-C2DF-2E96-BBC1E8A26D1A}"/>
          </ac:spMkLst>
        </pc:spChg>
        <pc:spChg chg="mod">
          <ac:chgData name="Matthew Weber" userId="cb8fa425-774b-40a7-b0f2-d5b57e79fa6f" providerId="ADAL" clId="{6B96DF6D-887C-4B00-B034-2845DD6E4782}" dt="2024-07-16T19:30:15.769" v="5975" actId="1076"/>
          <ac:spMkLst>
            <pc:docMk/>
            <pc:sldMk cId="2394278089" sldId="311"/>
            <ac:spMk id="5" creationId="{A396B25C-6CA6-8604-7851-0C719FDF0968}"/>
          </ac:spMkLst>
        </pc:spChg>
        <pc:picChg chg="del">
          <ac:chgData name="Matthew Weber" userId="cb8fa425-774b-40a7-b0f2-d5b57e79fa6f" providerId="ADAL" clId="{6B96DF6D-887C-4B00-B034-2845DD6E4782}" dt="2024-07-16T17:40:08.223" v="4163" actId="478"/>
          <ac:picMkLst>
            <pc:docMk/>
            <pc:sldMk cId="2394278089" sldId="311"/>
            <ac:picMk id="2050" creationId="{B0D41C0E-FCCA-83CC-44CB-A45E3C54F8CA}"/>
          </ac:picMkLst>
        </pc:picChg>
        <pc:picChg chg="add mod">
          <ac:chgData name="Matthew Weber" userId="cb8fa425-774b-40a7-b0f2-d5b57e79fa6f" providerId="ADAL" clId="{6B96DF6D-887C-4B00-B034-2845DD6E4782}" dt="2024-07-16T17:40:23.414" v="4167" actId="1076"/>
          <ac:picMkLst>
            <pc:docMk/>
            <pc:sldMk cId="2394278089" sldId="311"/>
            <ac:picMk id="3074" creationId="{45937CDE-477A-F30C-A3FD-550DB53184D8}"/>
          </ac:picMkLst>
        </pc:picChg>
      </pc:sldChg>
      <pc:sldChg chg="addSp delSp modSp add mod ord">
        <pc:chgData name="Matthew Weber" userId="cb8fa425-774b-40a7-b0f2-d5b57e79fa6f" providerId="ADAL" clId="{6B96DF6D-887C-4B00-B034-2845DD6E4782}" dt="2024-07-26T19:02:31.583" v="8284" actId="1076"/>
        <pc:sldMkLst>
          <pc:docMk/>
          <pc:sldMk cId="270618500" sldId="312"/>
        </pc:sldMkLst>
        <pc:spChg chg="mod">
          <ac:chgData name="Matthew Weber" userId="cb8fa425-774b-40a7-b0f2-d5b57e79fa6f" providerId="ADAL" clId="{6B96DF6D-887C-4B00-B034-2845DD6E4782}" dt="2024-07-26T19:01:32.318" v="8274" actId="20577"/>
          <ac:spMkLst>
            <pc:docMk/>
            <pc:sldMk cId="270618500" sldId="312"/>
            <ac:spMk id="3" creationId="{4926E8FD-8CE9-8DF8-B9A5-60FFDBD07737}"/>
          </ac:spMkLst>
        </pc:spChg>
        <pc:spChg chg="mod">
          <ac:chgData name="Matthew Weber" userId="cb8fa425-774b-40a7-b0f2-d5b57e79fa6f" providerId="ADAL" clId="{6B96DF6D-887C-4B00-B034-2845DD6E4782}" dt="2024-07-16T18:57:48.960" v="5611" actId="20577"/>
          <ac:spMkLst>
            <pc:docMk/>
            <pc:sldMk cId="270618500" sldId="312"/>
            <ac:spMk id="4" creationId="{D41CD4A4-34F9-C2DF-2E96-BBC1E8A26D1A}"/>
          </ac:spMkLst>
        </pc:spChg>
        <pc:spChg chg="mod">
          <ac:chgData name="Matthew Weber" userId="cb8fa425-774b-40a7-b0f2-d5b57e79fa6f" providerId="ADAL" clId="{6B96DF6D-887C-4B00-B034-2845DD6E4782}" dt="2024-07-16T19:25:46.389" v="5957" actId="1076"/>
          <ac:spMkLst>
            <pc:docMk/>
            <pc:sldMk cId="270618500" sldId="312"/>
            <ac:spMk id="5" creationId="{A396B25C-6CA6-8604-7851-0C719FDF0968}"/>
          </ac:spMkLst>
        </pc:spChg>
        <pc:picChg chg="add mod">
          <ac:chgData name="Matthew Weber" userId="cb8fa425-774b-40a7-b0f2-d5b57e79fa6f" providerId="ADAL" clId="{6B96DF6D-887C-4B00-B034-2845DD6E4782}" dt="2024-07-26T19:02:15.607" v="8282" actId="14100"/>
          <ac:picMkLst>
            <pc:docMk/>
            <pc:sldMk cId="270618500" sldId="312"/>
            <ac:picMk id="2050" creationId="{CDE57DAA-8F6E-4C91-A07D-4966DDB431E5}"/>
          </ac:picMkLst>
        </pc:picChg>
        <pc:picChg chg="add mod">
          <ac:chgData name="Matthew Weber" userId="cb8fa425-774b-40a7-b0f2-d5b57e79fa6f" providerId="ADAL" clId="{6B96DF6D-887C-4B00-B034-2845DD6E4782}" dt="2024-07-26T19:02:31.583" v="8284" actId="1076"/>
          <ac:picMkLst>
            <pc:docMk/>
            <pc:sldMk cId="270618500" sldId="312"/>
            <ac:picMk id="2051" creationId="{E4EF7402-0ABF-F30E-0FF6-A08DE8E50E00}"/>
          </ac:picMkLst>
        </pc:picChg>
        <pc:picChg chg="del">
          <ac:chgData name="Matthew Weber" userId="cb8fa425-774b-40a7-b0f2-d5b57e79fa6f" providerId="ADAL" clId="{6B96DF6D-887C-4B00-B034-2845DD6E4782}" dt="2024-07-16T17:41:06.908" v="4169" actId="478"/>
          <ac:picMkLst>
            <pc:docMk/>
            <pc:sldMk cId="270618500" sldId="312"/>
            <ac:picMk id="3074" creationId="{45937CDE-477A-F30C-A3FD-550DB53184D8}"/>
          </ac:picMkLst>
        </pc:picChg>
        <pc:picChg chg="add mod">
          <ac:chgData name="Matthew Weber" userId="cb8fa425-774b-40a7-b0f2-d5b57e79fa6f" providerId="ADAL" clId="{6B96DF6D-887C-4B00-B034-2845DD6E4782}" dt="2024-07-16T17:41:27.636" v="4175" actId="1076"/>
          <ac:picMkLst>
            <pc:docMk/>
            <pc:sldMk cId="270618500" sldId="312"/>
            <ac:picMk id="4098" creationId="{2E1B5441-3BB3-68E3-C23D-175571421494}"/>
          </ac:picMkLst>
        </pc:picChg>
      </pc:sldChg>
      <pc:sldChg chg="add del">
        <pc:chgData name="Matthew Weber" userId="cb8fa425-774b-40a7-b0f2-d5b57e79fa6f" providerId="ADAL" clId="{6B96DF6D-887C-4B00-B034-2845DD6E4782}" dt="2024-07-16T17:44:20.651" v="4243" actId="2696"/>
        <pc:sldMkLst>
          <pc:docMk/>
          <pc:sldMk cId="2987120289" sldId="313"/>
        </pc:sldMkLst>
      </pc:sldChg>
      <pc:sldChg chg="addSp delSp modSp add mod ord">
        <pc:chgData name="Matthew Weber" userId="cb8fa425-774b-40a7-b0f2-d5b57e79fa6f" providerId="ADAL" clId="{6B96DF6D-887C-4B00-B034-2845DD6E4782}" dt="2024-07-16T19:25:59.855" v="5958" actId="1076"/>
        <pc:sldMkLst>
          <pc:docMk/>
          <pc:sldMk cId="4162491614" sldId="314"/>
        </pc:sldMkLst>
        <pc:spChg chg="mod">
          <ac:chgData name="Matthew Weber" userId="cb8fa425-774b-40a7-b0f2-d5b57e79fa6f" providerId="ADAL" clId="{6B96DF6D-887C-4B00-B034-2845DD6E4782}" dt="2024-07-16T17:43:24.561" v="4205" actId="20577"/>
          <ac:spMkLst>
            <pc:docMk/>
            <pc:sldMk cId="4162491614" sldId="314"/>
            <ac:spMk id="4" creationId="{D41CD4A4-34F9-C2DF-2E96-BBC1E8A26D1A}"/>
          </ac:spMkLst>
        </pc:spChg>
        <pc:spChg chg="mod">
          <ac:chgData name="Matthew Weber" userId="cb8fa425-774b-40a7-b0f2-d5b57e79fa6f" providerId="ADAL" clId="{6B96DF6D-887C-4B00-B034-2845DD6E4782}" dt="2024-07-16T19:25:59.855" v="5958" actId="1076"/>
          <ac:spMkLst>
            <pc:docMk/>
            <pc:sldMk cId="4162491614" sldId="314"/>
            <ac:spMk id="5" creationId="{A396B25C-6CA6-8604-7851-0C719FDF0968}"/>
          </ac:spMkLst>
        </pc:spChg>
        <pc:picChg chg="del">
          <ac:chgData name="Matthew Weber" userId="cb8fa425-774b-40a7-b0f2-d5b57e79fa6f" providerId="ADAL" clId="{6B96DF6D-887C-4B00-B034-2845DD6E4782}" dt="2024-07-16T17:44:07.553" v="4242" actId="478"/>
          <ac:picMkLst>
            <pc:docMk/>
            <pc:sldMk cId="4162491614" sldId="314"/>
            <ac:picMk id="4098" creationId="{2E1B5441-3BB3-68E3-C23D-175571421494}"/>
          </ac:picMkLst>
        </pc:picChg>
        <pc:picChg chg="add mod">
          <ac:chgData name="Matthew Weber" userId="cb8fa425-774b-40a7-b0f2-d5b57e79fa6f" providerId="ADAL" clId="{6B96DF6D-887C-4B00-B034-2845DD6E4782}" dt="2024-07-16T17:45:15.780" v="4253" actId="1076"/>
          <ac:picMkLst>
            <pc:docMk/>
            <pc:sldMk cId="4162491614" sldId="314"/>
            <ac:picMk id="5122" creationId="{15AE00C8-05DF-0C10-D425-7B26665363A7}"/>
          </ac:picMkLst>
        </pc:picChg>
        <pc:picChg chg="add mod">
          <ac:chgData name="Matthew Weber" userId="cb8fa425-774b-40a7-b0f2-d5b57e79fa6f" providerId="ADAL" clId="{6B96DF6D-887C-4B00-B034-2845DD6E4782}" dt="2024-07-16T17:45:19.607" v="4254" actId="1076"/>
          <ac:picMkLst>
            <pc:docMk/>
            <pc:sldMk cId="4162491614" sldId="314"/>
            <ac:picMk id="5123" creationId="{4A4869C5-F4E4-5131-556C-6ACCB093E13F}"/>
          </ac:picMkLst>
        </pc:picChg>
      </pc:sldChg>
      <pc:sldChg chg="addSp delSp modSp add mod">
        <pc:chgData name="Matthew Weber" userId="cb8fa425-774b-40a7-b0f2-d5b57e79fa6f" providerId="ADAL" clId="{6B96DF6D-887C-4B00-B034-2845DD6E4782}" dt="2024-07-16T19:31:18.506" v="5980" actId="1076"/>
        <pc:sldMkLst>
          <pc:docMk/>
          <pc:sldMk cId="3919230446" sldId="315"/>
        </pc:sldMkLst>
        <pc:spChg chg="mod">
          <ac:chgData name="Matthew Weber" userId="cb8fa425-774b-40a7-b0f2-d5b57e79fa6f" providerId="ADAL" clId="{6B96DF6D-887C-4B00-B034-2845DD6E4782}" dt="2024-07-16T17:51:29.647" v="4283" actId="20577"/>
          <ac:spMkLst>
            <pc:docMk/>
            <pc:sldMk cId="3919230446" sldId="315"/>
            <ac:spMk id="4" creationId="{D41CD4A4-34F9-C2DF-2E96-BBC1E8A26D1A}"/>
          </ac:spMkLst>
        </pc:spChg>
        <pc:spChg chg="mod">
          <ac:chgData name="Matthew Weber" userId="cb8fa425-774b-40a7-b0f2-d5b57e79fa6f" providerId="ADAL" clId="{6B96DF6D-887C-4B00-B034-2845DD6E4782}" dt="2024-07-16T19:31:18.506" v="5980" actId="1076"/>
          <ac:spMkLst>
            <pc:docMk/>
            <pc:sldMk cId="3919230446" sldId="315"/>
            <ac:spMk id="5" creationId="{A396B25C-6CA6-8604-7851-0C719FDF0968}"/>
          </ac:spMkLst>
        </pc:spChg>
        <pc:picChg chg="del">
          <ac:chgData name="Matthew Weber" userId="cb8fa425-774b-40a7-b0f2-d5b57e79fa6f" providerId="ADAL" clId="{6B96DF6D-887C-4B00-B034-2845DD6E4782}" dt="2024-07-16T17:51:32.385" v="4284" actId="478"/>
          <ac:picMkLst>
            <pc:docMk/>
            <pc:sldMk cId="3919230446" sldId="315"/>
            <ac:picMk id="5122" creationId="{15AE00C8-05DF-0C10-D425-7B26665363A7}"/>
          </ac:picMkLst>
        </pc:picChg>
        <pc:picChg chg="del">
          <ac:chgData name="Matthew Weber" userId="cb8fa425-774b-40a7-b0f2-d5b57e79fa6f" providerId="ADAL" clId="{6B96DF6D-887C-4B00-B034-2845DD6E4782}" dt="2024-07-16T17:51:33.707" v="4285" actId="478"/>
          <ac:picMkLst>
            <pc:docMk/>
            <pc:sldMk cId="3919230446" sldId="315"/>
            <ac:picMk id="5123" creationId="{4A4869C5-F4E4-5131-556C-6ACCB093E13F}"/>
          </ac:picMkLst>
        </pc:picChg>
        <pc:picChg chg="add mod">
          <ac:chgData name="Matthew Weber" userId="cb8fa425-774b-40a7-b0f2-d5b57e79fa6f" providerId="ADAL" clId="{6B96DF6D-887C-4B00-B034-2845DD6E4782}" dt="2024-07-16T17:51:55.086" v="4289" actId="1076"/>
          <ac:picMkLst>
            <pc:docMk/>
            <pc:sldMk cId="3919230446" sldId="315"/>
            <ac:picMk id="7170" creationId="{5793A902-6A71-68EE-84B0-35282FFC9D1C}"/>
          </ac:picMkLst>
        </pc:picChg>
      </pc:sldChg>
      <pc:sldChg chg="addSp delSp modSp add mod ord">
        <pc:chgData name="Matthew Weber" userId="cb8fa425-774b-40a7-b0f2-d5b57e79fa6f" providerId="ADAL" clId="{6B96DF6D-887C-4B00-B034-2845DD6E4782}" dt="2024-07-19T14:36:20.524" v="7850" actId="20577"/>
        <pc:sldMkLst>
          <pc:docMk/>
          <pc:sldMk cId="4256075787" sldId="316"/>
        </pc:sldMkLst>
        <pc:spChg chg="mod">
          <ac:chgData name="Matthew Weber" userId="cb8fa425-774b-40a7-b0f2-d5b57e79fa6f" providerId="ADAL" clId="{6B96DF6D-887C-4B00-B034-2845DD6E4782}" dt="2024-07-19T14:36:06.033" v="7801" actId="20577"/>
          <ac:spMkLst>
            <pc:docMk/>
            <pc:sldMk cId="4256075787" sldId="316"/>
            <ac:spMk id="4" creationId="{D41CD4A4-34F9-C2DF-2E96-BBC1E8A26D1A}"/>
          </ac:spMkLst>
        </pc:spChg>
        <pc:spChg chg="mod">
          <ac:chgData name="Matthew Weber" userId="cb8fa425-774b-40a7-b0f2-d5b57e79fa6f" providerId="ADAL" clId="{6B96DF6D-887C-4B00-B034-2845DD6E4782}" dt="2024-07-19T14:36:20.524" v="7850" actId="20577"/>
          <ac:spMkLst>
            <pc:docMk/>
            <pc:sldMk cId="4256075787" sldId="316"/>
            <ac:spMk id="5" creationId="{A396B25C-6CA6-8604-7851-0C719FDF0968}"/>
          </ac:spMkLst>
        </pc:spChg>
        <pc:picChg chg="del">
          <ac:chgData name="Matthew Weber" userId="cb8fa425-774b-40a7-b0f2-d5b57e79fa6f" providerId="ADAL" clId="{6B96DF6D-887C-4B00-B034-2845DD6E4782}" dt="2024-07-16T17:53:52.155" v="4352" actId="478"/>
          <ac:picMkLst>
            <pc:docMk/>
            <pc:sldMk cId="4256075787" sldId="316"/>
            <ac:picMk id="7170" creationId="{5793A902-6A71-68EE-84B0-35282FFC9D1C}"/>
          </ac:picMkLst>
        </pc:picChg>
        <pc:picChg chg="add mod">
          <ac:chgData name="Matthew Weber" userId="cb8fa425-774b-40a7-b0f2-d5b57e79fa6f" providerId="ADAL" clId="{6B96DF6D-887C-4B00-B034-2845DD6E4782}" dt="2024-07-16T17:55:40.717" v="4482" actId="1076"/>
          <ac:picMkLst>
            <pc:docMk/>
            <pc:sldMk cId="4256075787" sldId="316"/>
            <ac:picMk id="8194" creationId="{4EE36AA3-679A-B282-2C07-CFDDFFA8D066}"/>
          </ac:picMkLst>
        </pc:picChg>
        <pc:picChg chg="add mod">
          <ac:chgData name="Matthew Weber" userId="cb8fa425-774b-40a7-b0f2-d5b57e79fa6f" providerId="ADAL" clId="{6B96DF6D-887C-4B00-B034-2845DD6E4782}" dt="2024-07-16T17:55:46.171" v="4483" actId="1076"/>
          <ac:picMkLst>
            <pc:docMk/>
            <pc:sldMk cId="4256075787" sldId="316"/>
            <ac:picMk id="8195" creationId="{92550F08-6CA6-0E73-C148-5381664E83BB}"/>
          </ac:picMkLst>
        </pc:picChg>
      </pc:sldChg>
      <pc:sldChg chg="addSp delSp modSp add mod ord">
        <pc:chgData name="Matthew Weber" userId="cb8fa425-774b-40a7-b0f2-d5b57e79fa6f" providerId="ADAL" clId="{6B96DF6D-887C-4B00-B034-2845DD6E4782}" dt="2024-07-19T14:35:13.437" v="7783" actId="20577"/>
        <pc:sldMkLst>
          <pc:docMk/>
          <pc:sldMk cId="2136242102" sldId="317"/>
        </pc:sldMkLst>
        <pc:spChg chg="mod">
          <ac:chgData name="Matthew Weber" userId="cb8fa425-774b-40a7-b0f2-d5b57e79fa6f" providerId="ADAL" clId="{6B96DF6D-887C-4B00-B034-2845DD6E4782}" dt="2024-07-19T14:35:13.437" v="7783" actId="20577"/>
          <ac:spMkLst>
            <pc:docMk/>
            <pc:sldMk cId="2136242102" sldId="317"/>
            <ac:spMk id="4" creationId="{D41CD4A4-34F9-C2DF-2E96-BBC1E8A26D1A}"/>
          </ac:spMkLst>
        </pc:spChg>
        <pc:spChg chg="mod">
          <ac:chgData name="Matthew Weber" userId="cb8fa425-774b-40a7-b0f2-d5b57e79fa6f" providerId="ADAL" clId="{6B96DF6D-887C-4B00-B034-2845DD6E4782}" dt="2024-07-16T19:23:04.865" v="5951" actId="1076"/>
          <ac:spMkLst>
            <pc:docMk/>
            <pc:sldMk cId="2136242102" sldId="317"/>
            <ac:spMk id="5" creationId="{A396B25C-6CA6-8604-7851-0C719FDF0968}"/>
          </ac:spMkLst>
        </pc:spChg>
        <pc:picChg chg="del">
          <ac:chgData name="Matthew Weber" userId="cb8fa425-774b-40a7-b0f2-d5b57e79fa6f" providerId="ADAL" clId="{6B96DF6D-887C-4B00-B034-2845DD6E4782}" dt="2024-07-16T17:56:03.072" v="4484" actId="478"/>
          <ac:picMkLst>
            <pc:docMk/>
            <pc:sldMk cId="2136242102" sldId="317"/>
            <ac:picMk id="8194" creationId="{4EE36AA3-679A-B282-2C07-CFDDFFA8D066}"/>
          </ac:picMkLst>
        </pc:picChg>
        <pc:picChg chg="add mod">
          <ac:chgData name="Matthew Weber" userId="cb8fa425-774b-40a7-b0f2-d5b57e79fa6f" providerId="ADAL" clId="{6B96DF6D-887C-4B00-B034-2845DD6E4782}" dt="2024-07-16T17:57:52.794" v="4637" actId="1076"/>
          <ac:picMkLst>
            <pc:docMk/>
            <pc:sldMk cId="2136242102" sldId="317"/>
            <ac:picMk id="9218" creationId="{9284E924-B64F-B914-9EEB-FED13496957F}"/>
          </ac:picMkLst>
        </pc:picChg>
      </pc:sldChg>
      <pc:sldChg chg="addSp delSp modSp add mod ord">
        <pc:chgData name="Matthew Weber" userId="cb8fa425-774b-40a7-b0f2-d5b57e79fa6f" providerId="ADAL" clId="{6B96DF6D-887C-4B00-B034-2845DD6E4782}" dt="2024-07-19T14:34:38.892" v="7782" actId="20577"/>
        <pc:sldMkLst>
          <pc:docMk/>
          <pc:sldMk cId="2574252750" sldId="318"/>
        </pc:sldMkLst>
        <pc:spChg chg="mod">
          <ac:chgData name="Matthew Weber" userId="cb8fa425-774b-40a7-b0f2-d5b57e79fa6f" providerId="ADAL" clId="{6B96DF6D-887C-4B00-B034-2845DD6E4782}" dt="2024-07-19T14:34:38.892" v="7782" actId="20577"/>
          <ac:spMkLst>
            <pc:docMk/>
            <pc:sldMk cId="2574252750" sldId="318"/>
            <ac:spMk id="4" creationId="{D41CD4A4-34F9-C2DF-2E96-BBC1E8A26D1A}"/>
          </ac:spMkLst>
        </pc:spChg>
        <pc:spChg chg="mod">
          <ac:chgData name="Matthew Weber" userId="cb8fa425-774b-40a7-b0f2-d5b57e79fa6f" providerId="ADAL" clId="{6B96DF6D-887C-4B00-B034-2845DD6E4782}" dt="2024-07-16T19:22:45.824" v="5949" actId="1076"/>
          <ac:spMkLst>
            <pc:docMk/>
            <pc:sldMk cId="2574252750" sldId="318"/>
            <ac:spMk id="5" creationId="{A396B25C-6CA6-8604-7851-0C719FDF0968}"/>
          </ac:spMkLst>
        </pc:spChg>
        <pc:picChg chg="del">
          <ac:chgData name="Matthew Weber" userId="cb8fa425-774b-40a7-b0f2-d5b57e79fa6f" providerId="ADAL" clId="{6B96DF6D-887C-4B00-B034-2845DD6E4782}" dt="2024-07-16T17:58:59.297" v="4655" actId="478"/>
          <ac:picMkLst>
            <pc:docMk/>
            <pc:sldMk cId="2574252750" sldId="318"/>
            <ac:picMk id="9218" creationId="{9284E924-B64F-B914-9EEB-FED13496957F}"/>
          </ac:picMkLst>
        </pc:picChg>
        <pc:picChg chg="add mod">
          <ac:chgData name="Matthew Weber" userId="cb8fa425-774b-40a7-b0f2-d5b57e79fa6f" providerId="ADAL" clId="{6B96DF6D-887C-4B00-B034-2845DD6E4782}" dt="2024-07-16T17:59:11.026" v="4659" actId="1076"/>
          <ac:picMkLst>
            <pc:docMk/>
            <pc:sldMk cId="2574252750" sldId="318"/>
            <ac:picMk id="10242" creationId="{CB48ED20-1628-04F8-3F51-ACC8B041B245}"/>
          </ac:picMkLst>
        </pc:picChg>
      </pc:sldChg>
      <pc:sldChg chg="addSp delSp modSp add mod ord">
        <pc:chgData name="Matthew Weber" userId="cb8fa425-774b-40a7-b0f2-d5b57e79fa6f" providerId="ADAL" clId="{6B96DF6D-887C-4B00-B034-2845DD6E4782}" dt="2024-07-19T18:00:28.535" v="8057" actId="1076"/>
        <pc:sldMkLst>
          <pc:docMk/>
          <pc:sldMk cId="1063058817" sldId="319"/>
        </pc:sldMkLst>
        <pc:spChg chg="mod">
          <ac:chgData name="Matthew Weber" userId="cb8fa425-774b-40a7-b0f2-d5b57e79fa6f" providerId="ADAL" clId="{6B96DF6D-887C-4B00-B034-2845DD6E4782}" dt="2024-07-16T18:12:31.010" v="4852" actId="14100"/>
          <ac:spMkLst>
            <pc:docMk/>
            <pc:sldMk cId="1063058817" sldId="319"/>
            <ac:spMk id="4" creationId="{D41CD4A4-34F9-C2DF-2E96-BBC1E8A26D1A}"/>
          </ac:spMkLst>
        </pc:spChg>
        <pc:spChg chg="mod">
          <ac:chgData name="Matthew Weber" userId="cb8fa425-774b-40a7-b0f2-d5b57e79fa6f" providerId="ADAL" clId="{6B96DF6D-887C-4B00-B034-2845DD6E4782}" dt="2024-07-16T19:22:26.023" v="5947" actId="1076"/>
          <ac:spMkLst>
            <pc:docMk/>
            <pc:sldMk cId="1063058817" sldId="319"/>
            <ac:spMk id="5" creationId="{A396B25C-6CA6-8604-7851-0C719FDF0968}"/>
          </ac:spMkLst>
        </pc:spChg>
        <pc:picChg chg="add mod">
          <ac:chgData name="Matthew Weber" userId="cb8fa425-774b-40a7-b0f2-d5b57e79fa6f" providerId="ADAL" clId="{6B96DF6D-887C-4B00-B034-2845DD6E4782}" dt="2024-07-19T18:00:28.535" v="8057" actId="1076"/>
          <ac:picMkLst>
            <pc:docMk/>
            <pc:sldMk cId="1063058817" sldId="319"/>
            <ac:picMk id="9218" creationId="{814BBF8C-7016-923F-C01C-CCFC1EE438E7}"/>
          </ac:picMkLst>
        </pc:picChg>
        <pc:picChg chg="del">
          <ac:chgData name="Matthew Weber" userId="cb8fa425-774b-40a7-b0f2-d5b57e79fa6f" providerId="ADAL" clId="{6B96DF6D-887C-4B00-B034-2845DD6E4782}" dt="2024-07-16T17:59:42.872" v="4762" actId="478"/>
          <ac:picMkLst>
            <pc:docMk/>
            <pc:sldMk cId="1063058817" sldId="319"/>
            <ac:picMk id="10242" creationId="{CB48ED20-1628-04F8-3F51-ACC8B041B245}"/>
          </ac:picMkLst>
        </pc:picChg>
        <pc:picChg chg="add del mod">
          <ac:chgData name="Matthew Weber" userId="cb8fa425-774b-40a7-b0f2-d5b57e79fa6f" providerId="ADAL" clId="{6B96DF6D-887C-4B00-B034-2845DD6E4782}" dt="2024-07-19T18:00:06.966" v="8053" actId="478"/>
          <ac:picMkLst>
            <pc:docMk/>
            <pc:sldMk cId="1063058817" sldId="319"/>
            <ac:picMk id="11266" creationId="{37D8BD9C-D707-2A46-5B64-A04ADDA95938}"/>
          </ac:picMkLst>
        </pc:picChg>
      </pc:sldChg>
      <pc:sldChg chg="addSp modSp add mod ord">
        <pc:chgData name="Matthew Weber" userId="cb8fa425-774b-40a7-b0f2-d5b57e79fa6f" providerId="ADAL" clId="{6B96DF6D-887C-4B00-B034-2845DD6E4782}" dt="2024-07-16T19:23:31.362" v="5953" actId="1076"/>
        <pc:sldMkLst>
          <pc:docMk/>
          <pc:sldMk cId="485703837" sldId="320"/>
        </pc:sldMkLst>
        <pc:spChg chg="mod">
          <ac:chgData name="Matthew Weber" userId="cb8fa425-774b-40a7-b0f2-d5b57e79fa6f" providerId="ADAL" clId="{6B96DF6D-887C-4B00-B034-2845DD6E4782}" dt="2024-07-16T19:23:31.362" v="5953" actId="1076"/>
          <ac:spMkLst>
            <pc:docMk/>
            <pc:sldMk cId="485703837" sldId="320"/>
            <ac:spMk id="5" creationId="{A396B25C-6CA6-8604-7851-0C719FDF0968}"/>
          </ac:spMkLst>
        </pc:spChg>
        <pc:picChg chg="add mod">
          <ac:chgData name="Matthew Weber" userId="cb8fa425-774b-40a7-b0f2-d5b57e79fa6f" providerId="ADAL" clId="{6B96DF6D-887C-4B00-B034-2845DD6E4782}" dt="2024-07-16T18:17:25.654" v="5183" actId="1076"/>
          <ac:picMkLst>
            <pc:docMk/>
            <pc:sldMk cId="485703837" sldId="320"/>
            <ac:picMk id="13314" creationId="{761968F9-2D7A-65DC-82B6-18CDCA2C8674}"/>
          </ac:picMkLst>
        </pc:picChg>
      </pc:sldChg>
      <pc:sldChg chg="addSp delSp modSp add mod ord">
        <pc:chgData name="Matthew Weber" userId="cb8fa425-774b-40a7-b0f2-d5b57e79fa6f" providerId="ADAL" clId="{6B96DF6D-887C-4B00-B034-2845DD6E4782}" dt="2024-07-16T19:22:36.141" v="5948" actId="1076"/>
        <pc:sldMkLst>
          <pc:docMk/>
          <pc:sldMk cId="2231474082" sldId="321"/>
        </pc:sldMkLst>
        <pc:spChg chg="mod">
          <ac:chgData name="Matthew Weber" userId="cb8fa425-774b-40a7-b0f2-d5b57e79fa6f" providerId="ADAL" clId="{6B96DF6D-887C-4B00-B034-2845DD6E4782}" dt="2024-07-16T18:15:20.905" v="5044" actId="20577"/>
          <ac:spMkLst>
            <pc:docMk/>
            <pc:sldMk cId="2231474082" sldId="321"/>
            <ac:spMk id="4" creationId="{D41CD4A4-34F9-C2DF-2E96-BBC1E8A26D1A}"/>
          </ac:spMkLst>
        </pc:spChg>
        <pc:spChg chg="mod">
          <ac:chgData name="Matthew Weber" userId="cb8fa425-774b-40a7-b0f2-d5b57e79fa6f" providerId="ADAL" clId="{6B96DF6D-887C-4B00-B034-2845DD6E4782}" dt="2024-07-16T19:22:36.141" v="5948" actId="1076"/>
          <ac:spMkLst>
            <pc:docMk/>
            <pc:sldMk cId="2231474082" sldId="321"/>
            <ac:spMk id="5" creationId="{A396B25C-6CA6-8604-7851-0C719FDF0968}"/>
          </ac:spMkLst>
        </pc:spChg>
        <pc:picChg chg="del">
          <ac:chgData name="Matthew Weber" userId="cb8fa425-774b-40a7-b0f2-d5b57e79fa6f" providerId="ADAL" clId="{6B96DF6D-887C-4B00-B034-2845DD6E4782}" dt="2024-07-16T18:14:33.739" v="5019" actId="478"/>
          <ac:picMkLst>
            <pc:docMk/>
            <pc:sldMk cId="2231474082" sldId="321"/>
            <ac:picMk id="11266" creationId="{37D8BD9C-D707-2A46-5B64-A04ADDA95938}"/>
          </ac:picMkLst>
        </pc:picChg>
        <pc:picChg chg="add mod">
          <ac:chgData name="Matthew Weber" userId="cb8fa425-774b-40a7-b0f2-d5b57e79fa6f" providerId="ADAL" clId="{6B96DF6D-887C-4B00-B034-2845DD6E4782}" dt="2024-07-16T18:14:47.483" v="5024" actId="1076"/>
          <ac:picMkLst>
            <pc:docMk/>
            <pc:sldMk cId="2231474082" sldId="321"/>
            <ac:picMk id="12290" creationId="{BBF1168E-6FDF-AB71-8A02-9D2F1C49A742}"/>
          </ac:picMkLst>
        </pc:picChg>
      </pc:sldChg>
      <pc:sldChg chg="addSp delSp modSp add mod ord">
        <pc:chgData name="Matthew Weber" userId="cb8fa425-774b-40a7-b0f2-d5b57e79fa6f" providerId="ADAL" clId="{6B96DF6D-887C-4B00-B034-2845DD6E4782}" dt="2024-07-16T19:21:09.537" v="5943" actId="1076"/>
        <pc:sldMkLst>
          <pc:docMk/>
          <pc:sldMk cId="581223917" sldId="322"/>
        </pc:sldMkLst>
        <pc:spChg chg="mod">
          <ac:chgData name="Matthew Weber" userId="cb8fa425-774b-40a7-b0f2-d5b57e79fa6f" providerId="ADAL" clId="{6B96DF6D-887C-4B00-B034-2845DD6E4782}" dt="2024-07-16T18:18:22.670" v="5199" actId="20577"/>
          <ac:spMkLst>
            <pc:docMk/>
            <pc:sldMk cId="581223917" sldId="322"/>
            <ac:spMk id="4" creationId="{D41CD4A4-34F9-C2DF-2E96-BBC1E8A26D1A}"/>
          </ac:spMkLst>
        </pc:spChg>
        <pc:spChg chg="mod">
          <ac:chgData name="Matthew Weber" userId="cb8fa425-774b-40a7-b0f2-d5b57e79fa6f" providerId="ADAL" clId="{6B96DF6D-887C-4B00-B034-2845DD6E4782}" dt="2024-07-16T19:21:09.537" v="5943" actId="1076"/>
          <ac:spMkLst>
            <pc:docMk/>
            <pc:sldMk cId="581223917" sldId="322"/>
            <ac:spMk id="5" creationId="{A396B25C-6CA6-8604-7851-0C719FDF0968}"/>
          </ac:spMkLst>
        </pc:spChg>
        <pc:picChg chg="del">
          <ac:chgData name="Matthew Weber" userId="cb8fa425-774b-40a7-b0f2-d5b57e79fa6f" providerId="ADAL" clId="{6B96DF6D-887C-4B00-B034-2845DD6E4782}" dt="2024-07-16T18:23:15.883" v="5271" actId="478"/>
          <ac:picMkLst>
            <pc:docMk/>
            <pc:sldMk cId="581223917" sldId="322"/>
            <ac:picMk id="13314" creationId="{761968F9-2D7A-65DC-82B6-18CDCA2C8674}"/>
          </ac:picMkLst>
        </pc:picChg>
        <pc:picChg chg="add mod">
          <ac:chgData name="Matthew Weber" userId="cb8fa425-774b-40a7-b0f2-d5b57e79fa6f" providerId="ADAL" clId="{6B96DF6D-887C-4B00-B034-2845DD6E4782}" dt="2024-07-16T18:23:39.821" v="5275" actId="1076"/>
          <ac:picMkLst>
            <pc:docMk/>
            <pc:sldMk cId="581223917" sldId="322"/>
            <ac:picMk id="14338" creationId="{D3578DAA-E35D-6E8D-4E8B-0818436C74BB}"/>
          </ac:picMkLst>
        </pc:picChg>
      </pc:sldChg>
      <pc:sldChg chg="addSp delSp modSp add mod ord">
        <pc:chgData name="Matthew Weber" userId="cb8fa425-774b-40a7-b0f2-d5b57e79fa6f" providerId="ADAL" clId="{6B96DF6D-887C-4B00-B034-2845DD6E4782}" dt="2024-07-26T18:57:12.955" v="8167" actId="1076"/>
        <pc:sldMkLst>
          <pc:docMk/>
          <pc:sldMk cId="2941894374" sldId="323"/>
        </pc:sldMkLst>
        <pc:spChg chg="mod">
          <ac:chgData name="Matthew Weber" userId="cb8fa425-774b-40a7-b0f2-d5b57e79fa6f" providerId="ADAL" clId="{6B96DF6D-887C-4B00-B034-2845DD6E4782}" dt="2024-07-16T18:24:44.583" v="5308" actId="20577"/>
          <ac:spMkLst>
            <pc:docMk/>
            <pc:sldMk cId="2941894374" sldId="323"/>
            <ac:spMk id="4" creationId="{D41CD4A4-34F9-C2DF-2E96-BBC1E8A26D1A}"/>
          </ac:spMkLst>
        </pc:spChg>
        <pc:spChg chg="mod">
          <ac:chgData name="Matthew Weber" userId="cb8fa425-774b-40a7-b0f2-d5b57e79fa6f" providerId="ADAL" clId="{6B96DF6D-887C-4B00-B034-2845DD6E4782}" dt="2024-07-16T19:21:57.308" v="5945" actId="1076"/>
          <ac:spMkLst>
            <pc:docMk/>
            <pc:sldMk cId="2941894374" sldId="323"/>
            <ac:spMk id="5" creationId="{A396B25C-6CA6-8604-7851-0C719FDF0968}"/>
          </ac:spMkLst>
        </pc:spChg>
        <pc:picChg chg="add mod">
          <ac:chgData name="Matthew Weber" userId="cb8fa425-774b-40a7-b0f2-d5b57e79fa6f" providerId="ADAL" clId="{6B96DF6D-887C-4B00-B034-2845DD6E4782}" dt="2024-07-26T18:57:00.101" v="8163" actId="1076"/>
          <ac:picMkLst>
            <pc:docMk/>
            <pc:sldMk cId="2941894374" sldId="323"/>
            <ac:picMk id="1026" creationId="{743E15A6-FEEE-0615-F78B-95C98D216F63}"/>
          </ac:picMkLst>
        </pc:picChg>
        <pc:picChg chg="del">
          <ac:chgData name="Matthew Weber" userId="cb8fa425-774b-40a7-b0f2-d5b57e79fa6f" providerId="ADAL" clId="{6B96DF6D-887C-4B00-B034-2845DD6E4782}" dt="2024-07-16T18:24:47.821" v="5309" actId="478"/>
          <ac:picMkLst>
            <pc:docMk/>
            <pc:sldMk cId="2941894374" sldId="323"/>
            <ac:picMk id="14338" creationId="{D3578DAA-E35D-6E8D-4E8B-0818436C74BB}"/>
          </ac:picMkLst>
        </pc:picChg>
        <pc:picChg chg="add mod">
          <ac:chgData name="Matthew Weber" userId="cb8fa425-774b-40a7-b0f2-d5b57e79fa6f" providerId="ADAL" clId="{6B96DF6D-887C-4B00-B034-2845DD6E4782}" dt="2024-07-26T18:57:12.955" v="8167" actId="1076"/>
          <ac:picMkLst>
            <pc:docMk/>
            <pc:sldMk cId="2941894374" sldId="323"/>
            <ac:picMk id="15362" creationId="{FA41E38E-E3F6-EA5D-318E-B6F987C8955E}"/>
          </ac:picMkLst>
        </pc:picChg>
      </pc:sldChg>
      <pc:sldChg chg="addSp delSp modSp add mod ord">
        <pc:chgData name="Matthew Weber" userId="cb8fa425-774b-40a7-b0f2-d5b57e79fa6f" providerId="ADAL" clId="{6B96DF6D-887C-4B00-B034-2845DD6E4782}" dt="2024-07-18T17:42:25.799" v="7023" actId="20577"/>
        <pc:sldMkLst>
          <pc:docMk/>
          <pc:sldMk cId="1528383272" sldId="324"/>
        </pc:sldMkLst>
        <pc:spChg chg="mod">
          <ac:chgData name="Matthew Weber" userId="cb8fa425-774b-40a7-b0f2-d5b57e79fa6f" providerId="ADAL" clId="{6B96DF6D-887C-4B00-B034-2845DD6E4782}" dt="2024-07-16T18:50:36.113" v="5536" actId="20577"/>
          <ac:spMkLst>
            <pc:docMk/>
            <pc:sldMk cId="1528383272" sldId="324"/>
            <ac:spMk id="4" creationId="{D41CD4A4-34F9-C2DF-2E96-BBC1E8A26D1A}"/>
          </ac:spMkLst>
        </pc:spChg>
        <pc:spChg chg="mod">
          <ac:chgData name="Matthew Weber" userId="cb8fa425-774b-40a7-b0f2-d5b57e79fa6f" providerId="ADAL" clId="{6B96DF6D-887C-4B00-B034-2845DD6E4782}" dt="2024-07-18T17:42:25.799" v="7023" actId="20577"/>
          <ac:spMkLst>
            <pc:docMk/>
            <pc:sldMk cId="1528383272" sldId="324"/>
            <ac:spMk id="5" creationId="{A396B25C-6CA6-8604-7851-0C719FDF0968}"/>
          </ac:spMkLst>
        </pc:spChg>
        <pc:picChg chg="add del mod">
          <ac:chgData name="Matthew Weber" userId="cb8fa425-774b-40a7-b0f2-d5b57e79fa6f" providerId="ADAL" clId="{6B96DF6D-887C-4B00-B034-2845DD6E4782}" dt="2024-07-18T17:37:30.144" v="6820" actId="478"/>
          <ac:picMkLst>
            <pc:docMk/>
            <pc:sldMk cId="1528383272" sldId="324"/>
            <ac:picMk id="2" creationId="{5213E25D-C19C-0D20-FBB2-E57E08A9189E}"/>
          </ac:picMkLst>
        </pc:picChg>
        <pc:picChg chg="add mod">
          <ac:chgData name="Matthew Weber" userId="cb8fa425-774b-40a7-b0f2-d5b57e79fa6f" providerId="ADAL" clId="{6B96DF6D-887C-4B00-B034-2845DD6E4782}" dt="2024-07-18T17:37:29.344" v="6819" actId="1076"/>
          <ac:picMkLst>
            <pc:docMk/>
            <pc:sldMk cId="1528383272" sldId="324"/>
            <ac:picMk id="2050" creationId="{0911253E-6D0D-10A8-B07E-2131570DBA50}"/>
          </ac:picMkLst>
        </pc:picChg>
        <pc:picChg chg="add mod">
          <ac:chgData name="Matthew Weber" userId="cb8fa425-774b-40a7-b0f2-d5b57e79fa6f" providerId="ADAL" clId="{6B96DF6D-887C-4B00-B034-2845DD6E4782}" dt="2024-07-18T17:37:28.171" v="6816" actId="1076"/>
          <ac:picMkLst>
            <pc:docMk/>
            <pc:sldMk cId="1528383272" sldId="324"/>
            <ac:picMk id="2051" creationId="{97E4F622-224E-C1F9-8B49-70DB6A736F78}"/>
          </ac:picMkLst>
        </pc:picChg>
        <pc:picChg chg="del">
          <ac:chgData name="Matthew Weber" userId="cb8fa425-774b-40a7-b0f2-d5b57e79fa6f" providerId="ADAL" clId="{6B96DF6D-887C-4B00-B034-2845DD6E4782}" dt="2024-07-16T18:50:50.392" v="5583" actId="478"/>
          <ac:picMkLst>
            <pc:docMk/>
            <pc:sldMk cId="1528383272" sldId="324"/>
            <ac:picMk id="8194" creationId="{4EE36AA3-679A-B282-2C07-CFDDFFA8D066}"/>
          </ac:picMkLst>
        </pc:picChg>
        <pc:picChg chg="del">
          <ac:chgData name="Matthew Weber" userId="cb8fa425-774b-40a7-b0f2-d5b57e79fa6f" providerId="ADAL" clId="{6B96DF6D-887C-4B00-B034-2845DD6E4782}" dt="2024-07-16T18:50:51.681" v="5584" actId="478"/>
          <ac:picMkLst>
            <pc:docMk/>
            <pc:sldMk cId="1528383272" sldId="324"/>
            <ac:picMk id="8195" creationId="{92550F08-6CA6-0E73-C148-5381664E83BB}"/>
          </ac:picMkLst>
        </pc:picChg>
      </pc:sldChg>
      <pc:sldChg chg="addSp delSp modSp add mod">
        <pc:chgData name="Matthew Weber" userId="cb8fa425-774b-40a7-b0f2-d5b57e79fa6f" providerId="ADAL" clId="{6B96DF6D-887C-4B00-B034-2845DD6E4782}" dt="2024-07-16T19:30:45.210" v="5977" actId="1076"/>
        <pc:sldMkLst>
          <pc:docMk/>
          <pc:sldMk cId="183993351" sldId="325"/>
        </pc:sldMkLst>
        <pc:spChg chg="mod">
          <ac:chgData name="Matthew Weber" userId="cb8fa425-774b-40a7-b0f2-d5b57e79fa6f" providerId="ADAL" clId="{6B96DF6D-887C-4B00-B034-2845DD6E4782}" dt="2024-07-16T19:05:16.331" v="5643" actId="20577"/>
          <ac:spMkLst>
            <pc:docMk/>
            <pc:sldMk cId="183993351" sldId="325"/>
            <ac:spMk id="4" creationId="{65ECD87A-DCCD-81F9-88EB-D08778CDAE02}"/>
          </ac:spMkLst>
        </pc:spChg>
        <pc:spChg chg="mod">
          <ac:chgData name="Matthew Weber" userId="cb8fa425-774b-40a7-b0f2-d5b57e79fa6f" providerId="ADAL" clId="{6B96DF6D-887C-4B00-B034-2845DD6E4782}" dt="2024-07-16T19:30:45.210" v="5977" actId="1076"/>
          <ac:spMkLst>
            <pc:docMk/>
            <pc:sldMk cId="183993351" sldId="325"/>
            <ac:spMk id="5" creationId="{7AF545DB-22B2-2F93-3A67-F3BE21C798E1}"/>
          </ac:spMkLst>
        </pc:spChg>
        <pc:picChg chg="del">
          <ac:chgData name="Matthew Weber" userId="cb8fa425-774b-40a7-b0f2-d5b57e79fa6f" providerId="ADAL" clId="{6B96DF6D-887C-4B00-B034-2845DD6E4782}" dt="2024-07-16T19:06:16.829" v="5741" actId="478"/>
          <ac:picMkLst>
            <pc:docMk/>
            <pc:sldMk cId="183993351" sldId="325"/>
            <ac:picMk id="6146" creationId="{3F4265C9-4E2F-1848-FC25-9D35981D350C}"/>
          </ac:picMkLst>
        </pc:picChg>
        <pc:picChg chg="del">
          <ac:chgData name="Matthew Weber" userId="cb8fa425-774b-40a7-b0f2-d5b57e79fa6f" providerId="ADAL" clId="{6B96DF6D-887C-4B00-B034-2845DD6E4782}" dt="2024-07-16T19:06:20.580" v="5743" actId="478"/>
          <ac:picMkLst>
            <pc:docMk/>
            <pc:sldMk cId="183993351" sldId="325"/>
            <ac:picMk id="6147" creationId="{59128D82-AA10-1DE7-0884-67538FC08AEA}"/>
          </ac:picMkLst>
        </pc:picChg>
        <pc:picChg chg="del">
          <ac:chgData name="Matthew Weber" userId="cb8fa425-774b-40a7-b0f2-d5b57e79fa6f" providerId="ADAL" clId="{6B96DF6D-887C-4B00-B034-2845DD6E4782}" dt="2024-07-16T19:06:15.750" v="5740" actId="478"/>
          <ac:picMkLst>
            <pc:docMk/>
            <pc:sldMk cId="183993351" sldId="325"/>
            <ac:picMk id="6149" creationId="{6316D302-92EC-258C-4B36-3B6D3CDCA08B}"/>
          </ac:picMkLst>
        </pc:picChg>
        <pc:picChg chg="add mod">
          <ac:chgData name="Matthew Weber" userId="cb8fa425-774b-40a7-b0f2-d5b57e79fa6f" providerId="ADAL" clId="{6B96DF6D-887C-4B00-B034-2845DD6E4782}" dt="2024-07-16T19:06:46.281" v="5748" actId="1076"/>
          <ac:picMkLst>
            <pc:docMk/>
            <pc:sldMk cId="183993351" sldId="325"/>
            <ac:picMk id="16386" creationId="{5DC3E88D-7497-05B1-69DF-32B83E5BCC2E}"/>
          </ac:picMkLst>
        </pc:picChg>
      </pc:sldChg>
      <pc:sldChg chg="addSp delSp modSp add mod">
        <pc:chgData name="Matthew Weber" userId="cb8fa425-774b-40a7-b0f2-d5b57e79fa6f" providerId="ADAL" clId="{6B96DF6D-887C-4B00-B034-2845DD6E4782}" dt="2024-07-16T19:27:40.833" v="5966" actId="1076"/>
        <pc:sldMkLst>
          <pc:docMk/>
          <pc:sldMk cId="1365800296" sldId="326"/>
        </pc:sldMkLst>
        <pc:spChg chg="mod">
          <ac:chgData name="Matthew Weber" userId="cb8fa425-774b-40a7-b0f2-d5b57e79fa6f" providerId="ADAL" clId="{6B96DF6D-887C-4B00-B034-2845DD6E4782}" dt="2024-07-16T19:08:20.016" v="5777" actId="20577"/>
          <ac:spMkLst>
            <pc:docMk/>
            <pc:sldMk cId="1365800296" sldId="326"/>
            <ac:spMk id="4" creationId="{65ECD87A-DCCD-81F9-88EB-D08778CDAE02}"/>
          </ac:spMkLst>
        </pc:spChg>
        <pc:spChg chg="mod">
          <ac:chgData name="Matthew Weber" userId="cb8fa425-774b-40a7-b0f2-d5b57e79fa6f" providerId="ADAL" clId="{6B96DF6D-887C-4B00-B034-2845DD6E4782}" dt="2024-07-16T19:27:40.833" v="5966" actId="1076"/>
          <ac:spMkLst>
            <pc:docMk/>
            <pc:sldMk cId="1365800296" sldId="326"/>
            <ac:spMk id="5" creationId="{7AF545DB-22B2-2F93-3A67-F3BE21C798E1}"/>
          </ac:spMkLst>
        </pc:spChg>
        <pc:picChg chg="del">
          <ac:chgData name="Matthew Weber" userId="cb8fa425-774b-40a7-b0f2-d5b57e79fa6f" providerId="ADAL" clId="{6B96DF6D-887C-4B00-B034-2845DD6E4782}" dt="2024-07-16T19:08:42.154" v="5844" actId="478"/>
          <ac:picMkLst>
            <pc:docMk/>
            <pc:sldMk cId="1365800296" sldId="326"/>
            <ac:picMk id="3074" creationId="{C51F550A-9EE2-34BB-3ECD-8542A2B23180}"/>
          </ac:picMkLst>
        </pc:picChg>
        <pc:picChg chg="add mod">
          <ac:chgData name="Matthew Weber" userId="cb8fa425-774b-40a7-b0f2-d5b57e79fa6f" providerId="ADAL" clId="{6B96DF6D-887C-4B00-B034-2845DD6E4782}" dt="2024-07-16T19:08:52.334" v="5848" actId="1076"/>
          <ac:picMkLst>
            <pc:docMk/>
            <pc:sldMk cId="1365800296" sldId="326"/>
            <ac:picMk id="17410" creationId="{C93BB7F9-299C-F895-4F8D-0DAFC0D54723}"/>
          </ac:picMkLst>
        </pc:picChg>
      </pc:sldChg>
      <pc:sldChg chg="add del">
        <pc:chgData name="Matthew Weber" userId="cb8fa425-774b-40a7-b0f2-d5b57e79fa6f" providerId="ADAL" clId="{6B96DF6D-887C-4B00-B034-2845DD6E4782}" dt="2024-07-16T19:07:55.953" v="5750" actId="2696"/>
        <pc:sldMkLst>
          <pc:docMk/>
          <pc:sldMk cId="2458588825" sldId="326"/>
        </pc:sldMkLst>
      </pc:sldChg>
      <pc:sldChg chg="addSp delSp modSp add mod">
        <pc:chgData name="Matthew Weber" userId="cb8fa425-774b-40a7-b0f2-d5b57e79fa6f" providerId="ADAL" clId="{6B96DF6D-887C-4B00-B034-2845DD6E4782}" dt="2024-08-02T17:28:26.458" v="8555" actId="20577"/>
        <pc:sldMkLst>
          <pc:docMk/>
          <pc:sldMk cId="948939216" sldId="327"/>
        </pc:sldMkLst>
        <pc:spChg chg="mod">
          <ac:chgData name="Matthew Weber" userId="cb8fa425-774b-40a7-b0f2-d5b57e79fa6f" providerId="ADAL" clId="{6B96DF6D-887C-4B00-B034-2845DD6E4782}" dt="2024-08-02T17:28:26.458" v="8555" actId="20577"/>
          <ac:spMkLst>
            <pc:docMk/>
            <pc:sldMk cId="948939216" sldId="327"/>
            <ac:spMk id="3" creationId="{D88613FC-C0D4-5D6C-5159-6437E39B29EC}"/>
          </ac:spMkLst>
        </pc:spChg>
        <pc:spChg chg="mod">
          <ac:chgData name="Matthew Weber" userId="cb8fa425-774b-40a7-b0f2-d5b57e79fa6f" providerId="ADAL" clId="{6B96DF6D-887C-4B00-B034-2845DD6E4782}" dt="2024-07-16T19:48:00.299" v="6148" actId="20577"/>
          <ac:spMkLst>
            <pc:docMk/>
            <pc:sldMk cId="948939216" sldId="327"/>
            <ac:spMk id="4" creationId="{65ECD87A-DCCD-81F9-88EB-D08778CDAE02}"/>
          </ac:spMkLst>
        </pc:spChg>
        <pc:spChg chg="mod">
          <ac:chgData name="Matthew Weber" userId="cb8fa425-774b-40a7-b0f2-d5b57e79fa6f" providerId="ADAL" clId="{6B96DF6D-887C-4B00-B034-2845DD6E4782}" dt="2024-07-16T19:51:19.328" v="6410" actId="1076"/>
          <ac:spMkLst>
            <pc:docMk/>
            <pc:sldMk cId="948939216" sldId="327"/>
            <ac:spMk id="5" creationId="{7AF545DB-22B2-2F93-3A67-F3BE21C798E1}"/>
          </ac:spMkLst>
        </pc:spChg>
        <pc:picChg chg="add mod">
          <ac:chgData name="Matthew Weber" userId="cb8fa425-774b-40a7-b0f2-d5b57e79fa6f" providerId="ADAL" clId="{6B96DF6D-887C-4B00-B034-2845DD6E4782}" dt="2024-08-02T17:27:29.591" v="8413" actId="14100"/>
          <ac:picMkLst>
            <pc:docMk/>
            <pc:sldMk cId="948939216" sldId="327"/>
            <ac:picMk id="1026" creationId="{3E46AE9A-2484-9D48-44DD-5FAD171A1E10}"/>
          </ac:picMkLst>
        </pc:picChg>
        <pc:picChg chg="add mod">
          <ac:chgData name="Matthew Weber" userId="cb8fa425-774b-40a7-b0f2-d5b57e79fa6f" providerId="ADAL" clId="{6B96DF6D-887C-4B00-B034-2845DD6E4782}" dt="2024-07-16T19:48:51.359" v="6235" actId="1076"/>
          <ac:picMkLst>
            <pc:docMk/>
            <pc:sldMk cId="948939216" sldId="327"/>
            <ac:picMk id="1026" creationId="{6EF2A42A-C1C5-46FD-2A8F-FC07EC8068A7}"/>
          </ac:picMkLst>
        </pc:picChg>
        <pc:picChg chg="del">
          <ac:chgData name="Matthew Weber" userId="cb8fa425-774b-40a7-b0f2-d5b57e79fa6f" providerId="ADAL" clId="{6B96DF6D-887C-4B00-B034-2845DD6E4782}" dt="2024-07-16T19:48:26.909" v="6231" actId="478"/>
          <ac:picMkLst>
            <pc:docMk/>
            <pc:sldMk cId="948939216" sldId="327"/>
            <ac:picMk id="3074" creationId="{C51F550A-9EE2-34BB-3ECD-8542A2B23180}"/>
          </ac:picMkLst>
        </pc:picChg>
      </pc:sldChg>
      <pc:sldChg chg="modSp add mod">
        <pc:chgData name="Matthew Weber" userId="cb8fa425-774b-40a7-b0f2-d5b57e79fa6f" providerId="ADAL" clId="{6B96DF6D-887C-4B00-B034-2845DD6E4782}" dt="2024-07-16T19:50:31.944" v="6407" actId="20577"/>
        <pc:sldMkLst>
          <pc:docMk/>
          <pc:sldMk cId="1535938389" sldId="328"/>
        </pc:sldMkLst>
        <pc:spChg chg="mod">
          <ac:chgData name="Matthew Weber" userId="cb8fa425-774b-40a7-b0f2-d5b57e79fa6f" providerId="ADAL" clId="{6B96DF6D-887C-4B00-B034-2845DD6E4782}" dt="2024-07-16T19:49:25.733" v="6244" actId="20577"/>
          <ac:spMkLst>
            <pc:docMk/>
            <pc:sldMk cId="1535938389" sldId="328"/>
            <ac:spMk id="4" creationId="{65ECD87A-DCCD-81F9-88EB-D08778CDAE02}"/>
          </ac:spMkLst>
        </pc:spChg>
        <pc:spChg chg="mod">
          <ac:chgData name="Matthew Weber" userId="cb8fa425-774b-40a7-b0f2-d5b57e79fa6f" providerId="ADAL" clId="{6B96DF6D-887C-4B00-B034-2845DD6E4782}" dt="2024-07-16T19:50:31.944" v="6407" actId="20577"/>
          <ac:spMkLst>
            <pc:docMk/>
            <pc:sldMk cId="1535938389" sldId="328"/>
            <ac:spMk id="5" creationId="{7AF545DB-22B2-2F93-3A67-F3BE21C798E1}"/>
          </ac:spMkLst>
        </pc:spChg>
      </pc:sldChg>
      <pc:sldChg chg="addSp delSp modSp add mod">
        <pc:chgData name="Matthew Weber" userId="cb8fa425-774b-40a7-b0f2-d5b57e79fa6f" providerId="ADAL" clId="{6B96DF6D-887C-4B00-B034-2845DD6E4782}" dt="2024-07-19T14:45:47.242" v="8003" actId="20577"/>
        <pc:sldMkLst>
          <pc:docMk/>
          <pc:sldMk cId="4043334432" sldId="329"/>
        </pc:sldMkLst>
        <pc:spChg chg="mod">
          <ac:chgData name="Matthew Weber" userId="cb8fa425-774b-40a7-b0f2-d5b57e79fa6f" providerId="ADAL" clId="{6B96DF6D-887C-4B00-B034-2845DD6E4782}" dt="2024-07-16T19:52:22.151" v="6432" actId="20577"/>
          <ac:spMkLst>
            <pc:docMk/>
            <pc:sldMk cId="4043334432" sldId="329"/>
            <ac:spMk id="4" creationId="{D41CD4A4-34F9-C2DF-2E96-BBC1E8A26D1A}"/>
          </ac:spMkLst>
        </pc:spChg>
        <pc:spChg chg="mod">
          <ac:chgData name="Matthew Weber" userId="cb8fa425-774b-40a7-b0f2-d5b57e79fa6f" providerId="ADAL" clId="{6B96DF6D-887C-4B00-B034-2845DD6E4782}" dt="2024-07-19T14:45:47.242" v="8003" actId="20577"/>
          <ac:spMkLst>
            <pc:docMk/>
            <pc:sldMk cId="4043334432" sldId="329"/>
            <ac:spMk id="5" creationId="{A396B25C-6CA6-8604-7851-0C719FDF0968}"/>
          </ac:spMkLst>
        </pc:spChg>
        <pc:picChg chg="add mod">
          <ac:chgData name="Matthew Weber" userId="cb8fa425-774b-40a7-b0f2-d5b57e79fa6f" providerId="ADAL" clId="{6B96DF6D-887C-4B00-B034-2845DD6E4782}" dt="2024-07-16T19:53:09.980" v="6439" actId="1076"/>
          <ac:picMkLst>
            <pc:docMk/>
            <pc:sldMk cId="4043334432" sldId="329"/>
            <ac:picMk id="2050" creationId="{460B8E10-51EB-CAC0-F963-03ACAF186BEF}"/>
          </ac:picMkLst>
        </pc:picChg>
        <pc:picChg chg="del">
          <ac:chgData name="Matthew Weber" userId="cb8fa425-774b-40a7-b0f2-d5b57e79fa6f" providerId="ADAL" clId="{6B96DF6D-887C-4B00-B034-2845DD6E4782}" dt="2024-07-16T19:52:44.857" v="6433" actId="478"/>
          <ac:picMkLst>
            <pc:docMk/>
            <pc:sldMk cId="4043334432" sldId="329"/>
            <ac:picMk id="3074" creationId="{45937CDE-477A-F30C-A3FD-550DB53184D8}"/>
          </ac:picMkLst>
        </pc:picChg>
      </pc:sldChg>
      <pc:sldChg chg="addSp delSp modSp add mod">
        <pc:chgData name="Matthew Weber" userId="cb8fa425-774b-40a7-b0f2-d5b57e79fa6f" providerId="ADAL" clId="{6B96DF6D-887C-4B00-B034-2845DD6E4782}" dt="2024-07-19T14:48:08.022" v="8045" actId="20577"/>
        <pc:sldMkLst>
          <pc:docMk/>
          <pc:sldMk cId="4163501875" sldId="340"/>
        </pc:sldMkLst>
        <pc:spChg chg="add del mod">
          <ac:chgData name="Matthew Weber" userId="cb8fa425-774b-40a7-b0f2-d5b57e79fa6f" providerId="ADAL" clId="{6B96DF6D-887C-4B00-B034-2845DD6E4782}" dt="2024-07-18T17:33:01.246" v="6631" actId="478"/>
          <ac:spMkLst>
            <pc:docMk/>
            <pc:sldMk cId="4163501875" sldId="340"/>
            <ac:spMk id="2" creationId="{537D6C28-F468-A89D-A3F2-8B59A5359667}"/>
          </ac:spMkLst>
        </pc:spChg>
        <pc:spChg chg="mod">
          <ac:chgData name="Matthew Weber" userId="cb8fa425-774b-40a7-b0f2-d5b57e79fa6f" providerId="ADAL" clId="{6B96DF6D-887C-4B00-B034-2845DD6E4782}" dt="2024-07-18T17:32:55.501" v="6628" actId="20577"/>
          <ac:spMkLst>
            <pc:docMk/>
            <pc:sldMk cId="4163501875" sldId="340"/>
            <ac:spMk id="4" creationId="{65ECD87A-DCCD-81F9-88EB-D08778CDAE02}"/>
          </ac:spMkLst>
        </pc:spChg>
        <pc:spChg chg="mod">
          <ac:chgData name="Matthew Weber" userId="cb8fa425-774b-40a7-b0f2-d5b57e79fa6f" providerId="ADAL" clId="{6B96DF6D-887C-4B00-B034-2845DD6E4782}" dt="2024-07-19T14:48:08.022" v="8045" actId="20577"/>
          <ac:spMkLst>
            <pc:docMk/>
            <pc:sldMk cId="4163501875" sldId="340"/>
            <ac:spMk id="5" creationId="{7AF545DB-22B2-2F93-3A67-F3BE21C798E1}"/>
          </ac:spMkLst>
        </pc:spChg>
        <pc:picChg chg="add mod">
          <ac:chgData name="Matthew Weber" userId="cb8fa425-774b-40a7-b0f2-d5b57e79fa6f" providerId="ADAL" clId="{6B96DF6D-887C-4B00-B034-2845DD6E4782}" dt="2024-07-18T17:33:19.444" v="6635" actId="1076"/>
          <ac:picMkLst>
            <pc:docMk/>
            <pc:sldMk cId="4163501875" sldId="340"/>
            <ac:picMk id="1026" creationId="{DDDA689B-E847-BF1A-78E5-906A4EB9F0C3}"/>
          </ac:picMkLst>
        </pc:picChg>
        <pc:picChg chg="del">
          <ac:chgData name="Matthew Weber" userId="cb8fa425-774b-40a7-b0f2-d5b57e79fa6f" providerId="ADAL" clId="{6B96DF6D-887C-4B00-B034-2845DD6E4782}" dt="2024-07-18T17:32:58.277" v="6629" actId="478"/>
          <ac:picMkLst>
            <pc:docMk/>
            <pc:sldMk cId="4163501875" sldId="340"/>
            <ac:picMk id="7170" creationId="{D0364243-C2D6-52C2-0DB1-F7876CC49113}"/>
          </ac:picMkLst>
        </pc:picChg>
      </pc:sldChg>
      <pc:sldChg chg="addSp delSp modSp add mod">
        <pc:chgData name="Matthew Weber" userId="cb8fa425-774b-40a7-b0f2-d5b57e79fa6f" providerId="ADAL" clId="{6B96DF6D-887C-4B00-B034-2845DD6E4782}" dt="2024-07-18T17:42:21.962" v="7022" actId="20577"/>
        <pc:sldMkLst>
          <pc:docMk/>
          <pc:sldMk cId="3174195594" sldId="341"/>
        </pc:sldMkLst>
        <pc:spChg chg="mod">
          <ac:chgData name="Matthew Weber" userId="cb8fa425-774b-40a7-b0f2-d5b57e79fa6f" providerId="ADAL" clId="{6B96DF6D-887C-4B00-B034-2845DD6E4782}" dt="2024-07-18T17:34:41.012" v="6719" actId="20577"/>
          <ac:spMkLst>
            <pc:docMk/>
            <pc:sldMk cId="3174195594" sldId="341"/>
            <ac:spMk id="4" creationId="{D41CD4A4-34F9-C2DF-2E96-BBC1E8A26D1A}"/>
          </ac:spMkLst>
        </pc:spChg>
        <pc:spChg chg="mod">
          <ac:chgData name="Matthew Weber" userId="cb8fa425-774b-40a7-b0f2-d5b57e79fa6f" providerId="ADAL" clId="{6B96DF6D-887C-4B00-B034-2845DD6E4782}" dt="2024-07-18T17:42:21.962" v="7022" actId="20577"/>
          <ac:spMkLst>
            <pc:docMk/>
            <pc:sldMk cId="3174195594" sldId="341"/>
            <ac:spMk id="5" creationId="{A396B25C-6CA6-8604-7851-0C719FDF0968}"/>
          </ac:spMkLst>
        </pc:spChg>
        <pc:picChg chg="del">
          <ac:chgData name="Matthew Weber" userId="cb8fa425-774b-40a7-b0f2-d5b57e79fa6f" providerId="ADAL" clId="{6B96DF6D-887C-4B00-B034-2845DD6E4782}" dt="2024-07-18T17:37:41.684" v="6823" actId="478"/>
          <ac:picMkLst>
            <pc:docMk/>
            <pc:sldMk cId="3174195594" sldId="341"/>
            <ac:picMk id="2" creationId="{5213E25D-C19C-0D20-FBB2-E57E08A9189E}"/>
          </ac:picMkLst>
        </pc:picChg>
        <pc:picChg chg="add mod">
          <ac:chgData name="Matthew Weber" userId="cb8fa425-774b-40a7-b0f2-d5b57e79fa6f" providerId="ADAL" clId="{6B96DF6D-887C-4B00-B034-2845DD6E4782}" dt="2024-07-18T17:38:06.903" v="6831" actId="14100"/>
          <ac:picMkLst>
            <pc:docMk/>
            <pc:sldMk cId="3174195594" sldId="341"/>
            <ac:picMk id="3074" creationId="{FD770AF0-27E7-9805-E0B2-B9404B4E1196}"/>
          </ac:picMkLst>
        </pc:picChg>
        <pc:picChg chg="add mod">
          <ac:chgData name="Matthew Weber" userId="cb8fa425-774b-40a7-b0f2-d5b57e79fa6f" providerId="ADAL" clId="{6B96DF6D-887C-4B00-B034-2845DD6E4782}" dt="2024-07-18T17:38:08.968" v="6832" actId="1076"/>
          <ac:picMkLst>
            <pc:docMk/>
            <pc:sldMk cId="3174195594" sldId="341"/>
            <ac:picMk id="3075" creationId="{65F02E90-2C3D-CC0C-F64B-F562975E392A}"/>
          </ac:picMkLst>
        </pc:picChg>
      </pc:sldChg>
      <pc:sldChg chg="addSp delSp modSp add mod">
        <pc:chgData name="Matthew Weber" userId="cb8fa425-774b-40a7-b0f2-d5b57e79fa6f" providerId="ADAL" clId="{6B96DF6D-887C-4B00-B034-2845DD6E4782}" dt="2024-07-19T17:59:48.205" v="8052" actId="1076"/>
        <pc:sldMkLst>
          <pc:docMk/>
          <pc:sldMk cId="3720781217" sldId="342"/>
        </pc:sldMkLst>
        <pc:spChg chg="mod">
          <ac:chgData name="Matthew Weber" userId="cb8fa425-774b-40a7-b0f2-d5b57e79fa6f" providerId="ADAL" clId="{6B96DF6D-887C-4B00-B034-2845DD6E4782}" dt="2024-07-18T17:38:54.104" v="6851" actId="20577"/>
          <ac:spMkLst>
            <pc:docMk/>
            <pc:sldMk cId="3720781217" sldId="342"/>
            <ac:spMk id="4" creationId="{D41CD4A4-34F9-C2DF-2E96-BBC1E8A26D1A}"/>
          </ac:spMkLst>
        </pc:spChg>
        <pc:spChg chg="mod">
          <ac:chgData name="Matthew Weber" userId="cb8fa425-774b-40a7-b0f2-d5b57e79fa6f" providerId="ADAL" clId="{6B96DF6D-887C-4B00-B034-2845DD6E4782}" dt="2024-07-18T17:39:21.919" v="6932" actId="20577"/>
          <ac:spMkLst>
            <pc:docMk/>
            <pc:sldMk cId="3720781217" sldId="342"/>
            <ac:spMk id="5" creationId="{A396B25C-6CA6-8604-7851-0C719FDF0968}"/>
          </ac:spMkLst>
        </pc:spChg>
        <pc:picChg chg="add del mod">
          <ac:chgData name="Matthew Weber" userId="cb8fa425-774b-40a7-b0f2-d5b57e79fa6f" providerId="ADAL" clId="{6B96DF6D-887C-4B00-B034-2845DD6E4782}" dt="2024-07-19T17:59:03.968" v="8046" actId="478"/>
          <ac:picMkLst>
            <pc:docMk/>
            <pc:sldMk cId="3720781217" sldId="342"/>
            <ac:picMk id="4098" creationId="{3355AFEA-322C-DF56-3006-48F4E30B97A7}"/>
          </ac:picMkLst>
        </pc:picChg>
        <pc:picChg chg="add mod">
          <ac:chgData name="Matthew Weber" userId="cb8fa425-774b-40a7-b0f2-d5b57e79fa6f" providerId="ADAL" clId="{6B96DF6D-887C-4B00-B034-2845DD6E4782}" dt="2024-07-19T17:59:48.205" v="8052" actId="1076"/>
          <ac:picMkLst>
            <pc:docMk/>
            <pc:sldMk cId="3720781217" sldId="342"/>
            <ac:picMk id="4099" creationId="{D6DCC75E-68BE-D25A-0240-FDE6273834B3}"/>
          </ac:picMkLst>
        </pc:picChg>
        <pc:picChg chg="del">
          <ac:chgData name="Matthew Weber" userId="cb8fa425-774b-40a7-b0f2-d5b57e79fa6f" providerId="ADAL" clId="{6B96DF6D-887C-4B00-B034-2845DD6E4782}" dt="2024-07-18T17:38:55.739" v="6852" actId="478"/>
          <ac:picMkLst>
            <pc:docMk/>
            <pc:sldMk cId="3720781217" sldId="342"/>
            <ac:picMk id="11266" creationId="{37D8BD9C-D707-2A46-5B64-A04ADDA95938}"/>
          </ac:picMkLst>
        </pc:picChg>
      </pc:sldChg>
      <pc:sldChg chg="addSp delSp modSp add mod">
        <pc:chgData name="Matthew Weber" userId="cb8fa425-774b-40a7-b0f2-d5b57e79fa6f" providerId="ADAL" clId="{6B96DF6D-887C-4B00-B034-2845DD6E4782}" dt="2024-07-19T14:38:16.429" v="7899" actId="20577"/>
        <pc:sldMkLst>
          <pc:docMk/>
          <pc:sldMk cId="2153794551" sldId="343"/>
        </pc:sldMkLst>
        <pc:spChg chg="mod">
          <ac:chgData name="Matthew Weber" userId="cb8fa425-774b-40a7-b0f2-d5b57e79fa6f" providerId="ADAL" clId="{6B96DF6D-887C-4B00-B034-2845DD6E4782}" dt="2024-07-19T14:38:07.011" v="7892" actId="27636"/>
          <ac:spMkLst>
            <pc:docMk/>
            <pc:sldMk cId="2153794551" sldId="343"/>
            <ac:spMk id="4" creationId="{D41CD4A4-34F9-C2DF-2E96-BBC1E8A26D1A}"/>
          </ac:spMkLst>
        </pc:spChg>
        <pc:spChg chg="mod">
          <ac:chgData name="Matthew Weber" userId="cb8fa425-774b-40a7-b0f2-d5b57e79fa6f" providerId="ADAL" clId="{6B96DF6D-887C-4B00-B034-2845DD6E4782}" dt="2024-07-19T14:38:16.429" v="7899" actId="20577"/>
          <ac:spMkLst>
            <pc:docMk/>
            <pc:sldMk cId="2153794551" sldId="343"/>
            <ac:spMk id="5" creationId="{A396B25C-6CA6-8604-7851-0C719FDF0968}"/>
          </ac:spMkLst>
        </pc:spChg>
        <pc:picChg chg="add mod">
          <ac:chgData name="Matthew Weber" userId="cb8fa425-774b-40a7-b0f2-d5b57e79fa6f" providerId="ADAL" clId="{6B96DF6D-887C-4B00-B034-2845DD6E4782}" dt="2024-07-18T17:40:39.516" v="6954" actId="1076"/>
          <ac:picMkLst>
            <pc:docMk/>
            <pc:sldMk cId="2153794551" sldId="343"/>
            <ac:picMk id="5122" creationId="{8D2BBAA7-84C6-58A6-41AA-601DC8C77931}"/>
          </ac:picMkLst>
        </pc:picChg>
        <pc:picChg chg="del">
          <ac:chgData name="Matthew Weber" userId="cb8fa425-774b-40a7-b0f2-d5b57e79fa6f" providerId="ADAL" clId="{6B96DF6D-887C-4B00-B034-2845DD6E4782}" dt="2024-07-18T17:40:24.893" v="6950" actId="478"/>
          <ac:picMkLst>
            <pc:docMk/>
            <pc:sldMk cId="2153794551" sldId="343"/>
            <ac:picMk id="13314" creationId="{761968F9-2D7A-65DC-82B6-18CDCA2C8674}"/>
          </ac:picMkLst>
        </pc:picChg>
      </pc:sldChg>
      <pc:sldChg chg="addSp delSp modSp add mod">
        <pc:chgData name="Matthew Weber" userId="cb8fa425-774b-40a7-b0f2-d5b57e79fa6f" providerId="ADAL" clId="{6B96DF6D-887C-4B00-B034-2845DD6E4782}" dt="2024-07-19T14:41:06.493" v="7924" actId="27636"/>
        <pc:sldMkLst>
          <pc:docMk/>
          <pc:sldMk cId="152687483" sldId="345"/>
        </pc:sldMkLst>
        <pc:spChg chg="mod">
          <ac:chgData name="Matthew Weber" userId="cb8fa425-774b-40a7-b0f2-d5b57e79fa6f" providerId="ADAL" clId="{6B96DF6D-887C-4B00-B034-2845DD6E4782}" dt="2024-07-19T14:41:06.493" v="7924" actId="27636"/>
          <ac:spMkLst>
            <pc:docMk/>
            <pc:sldMk cId="152687483" sldId="345"/>
            <ac:spMk id="4" creationId="{65ECD87A-DCCD-81F9-88EB-D08778CDAE02}"/>
          </ac:spMkLst>
        </pc:spChg>
        <pc:spChg chg="mod">
          <ac:chgData name="Matthew Weber" userId="cb8fa425-774b-40a7-b0f2-d5b57e79fa6f" providerId="ADAL" clId="{6B96DF6D-887C-4B00-B034-2845DD6E4782}" dt="2024-07-18T17:45:35.670" v="7123" actId="20577"/>
          <ac:spMkLst>
            <pc:docMk/>
            <pc:sldMk cId="152687483" sldId="345"/>
            <ac:spMk id="5" creationId="{7AF545DB-22B2-2F93-3A67-F3BE21C798E1}"/>
          </ac:spMkLst>
        </pc:spChg>
        <pc:picChg chg="del">
          <ac:chgData name="Matthew Weber" userId="cb8fa425-774b-40a7-b0f2-d5b57e79fa6f" providerId="ADAL" clId="{6B96DF6D-887C-4B00-B034-2845DD6E4782}" dt="2024-07-18T17:44:24.615" v="7092" actId="478"/>
          <ac:picMkLst>
            <pc:docMk/>
            <pc:sldMk cId="152687483" sldId="345"/>
            <ac:picMk id="3074" creationId="{C51F550A-9EE2-34BB-3ECD-8542A2B23180}"/>
          </ac:picMkLst>
        </pc:picChg>
        <pc:picChg chg="add mod">
          <ac:chgData name="Matthew Weber" userId="cb8fa425-774b-40a7-b0f2-d5b57e79fa6f" providerId="ADAL" clId="{6B96DF6D-887C-4B00-B034-2845DD6E4782}" dt="2024-07-18T17:44:38.888" v="7096" actId="1076"/>
          <ac:picMkLst>
            <pc:docMk/>
            <pc:sldMk cId="152687483" sldId="345"/>
            <ac:picMk id="6146" creationId="{87DABA83-5E2A-899F-E6C1-D851056E43EF}"/>
          </ac:picMkLst>
        </pc:picChg>
      </pc:sldChg>
      <pc:sldChg chg="addSp delSp modSp add mod">
        <pc:chgData name="Matthew Weber" userId="cb8fa425-774b-40a7-b0f2-d5b57e79fa6f" providerId="ADAL" clId="{6B96DF6D-887C-4B00-B034-2845DD6E4782}" dt="2024-07-19T14:42:13.435" v="7962" actId="20577"/>
        <pc:sldMkLst>
          <pc:docMk/>
          <pc:sldMk cId="1487974456" sldId="346"/>
        </pc:sldMkLst>
        <pc:spChg chg="mod">
          <ac:chgData name="Matthew Weber" userId="cb8fa425-774b-40a7-b0f2-d5b57e79fa6f" providerId="ADAL" clId="{6B96DF6D-887C-4B00-B034-2845DD6E4782}" dt="2024-07-18T17:46:16.880" v="7136" actId="20577"/>
          <ac:spMkLst>
            <pc:docMk/>
            <pc:sldMk cId="1487974456" sldId="346"/>
            <ac:spMk id="4" creationId="{65ECD87A-DCCD-81F9-88EB-D08778CDAE02}"/>
          </ac:spMkLst>
        </pc:spChg>
        <pc:spChg chg="mod">
          <ac:chgData name="Matthew Weber" userId="cb8fa425-774b-40a7-b0f2-d5b57e79fa6f" providerId="ADAL" clId="{6B96DF6D-887C-4B00-B034-2845DD6E4782}" dt="2024-07-19T14:42:13.435" v="7962" actId="20577"/>
          <ac:spMkLst>
            <pc:docMk/>
            <pc:sldMk cId="1487974456" sldId="346"/>
            <ac:spMk id="5" creationId="{7AF545DB-22B2-2F93-3A67-F3BE21C798E1}"/>
          </ac:spMkLst>
        </pc:spChg>
        <pc:picChg chg="del">
          <ac:chgData name="Matthew Weber" userId="cb8fa425-774b-40a7-b0f2-d5b57e79fa6f" providerId="ADAL" clId="{6B96DF6D-887C-4B00-B034-2845DD6E4782}" dt="2024-07-18T17:47:16.612" v="7322" actId="478"/>
          <ac:picMkLst>
            <pc:docMk/>
            <pc:sldMk cId="1487974456" sldId="346"/>
            <ac:picMk id="6146" creationId="{87DABA83-5E2A-899F-E6C1-D851056E43EF}"/>
          </ac:picMkLst>
        </pc:picChg>
        <pc:picChg chg="add mod">
          <ac:chgData name="Matthew Weber" userId="cb8fa425-774b-40a7-b0f2-d5b57e79fa6f" providerId="ADAL" clId="{6B96DF6D-887C-4B00-B034-2845DD6E4782}" dt="2024-07-18T17:47:44.323" v="7328" actId="1076"/>
          <ac:picMkLst>
            <pc:docMk/>
            <pc:sldMk cId="1487974456" sldId="346"/>
            <ac:picMk id="7170" creationId="{7CF8243D-F53C-F6B1-2286-83AFA921E363}"/>
          </ac:picMkLst>
        </pc:picChg>
      </pc:sldChg>
      <pc:sldChg chg="addSp delSp modSp add mod">
        <pc:chgData name="Matthew Weber" userId="cb8fa425-774b-40a7-b0f2-d5b57e79fa6f" providerId="ADAL" clId="{6B96DF6D-887C-4B00-B034-2845DD6E4782}" dt="2024-07-19T14:43:01.379" v="7974" actId="20577"/>
        <pc:sldMkLst>
          <pc:docMk/>
          <pc:sldMk cId="45020410" sldId="348"/>
        </pc:sldMkLst>
        <pc:spChg chg="mod">
          <ac:chgData name="Matthew Weber" userId="cb8fa425-774b-40a7-b0f2-d5b57e79fa6f" providerId="ADAL" clId="{6B96DF6D-887C-4B00-B034-2845DD6E4782}" dt="2024-07-19T14:42:49.966" v="7970" actId="20577"/>
          <ac:spMkLst>
            <pc:docMk/>
            <pc:sldMk cId="45020410" sldId="348"/>
            <ac:spMk id="4" creationId="{65ECD87A-DCCD-81F9-88EB-D08778CDAE02}"/>
          </ac:spMkLst>
        </pc:spChg>
        <pc:spChg chg="mod">
          <ac:chgData name="Matthew Weber" userId="cb8fa425-774b-40a7-b0f2-d5b57e79fa6f" providerId="ADAL" clId="{6B96DF6D-887C-4B00-B034-2845DD6E4782}" dt="2024-07-19T14:43:01.379" v="7974" actId="20577"/>
          <ac:spMkLst>
            <pc:docMk/>
            <pc:sldMk cId="45020410" sldId="348"/>
            <ac:spMk id="5" creationId="{7AF545DB-22B2-2F93-3A67-F3BE21C798E1}"/>
          </ac:spMkLst>
        </pc:spChg>
        <pc:picChg chg="add mod">
          <ac:chgData name="Matthew Weber" userId="cb8fa425-774b-40a7-b0f2-d5b57e79fa6f" providerId="ADAL" clId="{6B96DF6D-887C-4B00-B034-2845DD6E4782}" dt="2024-07-18T18:06:33.795" v="7466" actId="1076"/>
          <ac:picMkLst>
            <pc:docMk/>
            <pc:sldMk cId="45020410" sldId="348"/>
            <ac:picMk id="2" creationId="{6141C0C8-CA1B-90E0-040E-E183DA9E1779}"/>
          </ac:picMkLst>
        </pc:picChg>
        <pc:picChg chg="del">
          <ac:chgData name="Matthew Weber" userId="cb8fa425-774b-40a7-b0f2-d5b57e79fa6f" providerId="ADAL" clId="{6B96DF6D-887C-4B00-B034-2845DD6E4782}" dt="2024-07-18T17:49:25.960" v="7463" actId="478"/>
          <ac:picMkLst>
            <pc:docMk/>
            <pc:sldMk cId="45020410" sldId="348"/>
            <ac:picMk id="1026" creationId="{6EF2A42A-C1C5-46FD-2A8F-FC07EC8068A7}"/>
          </ac:picMkLst>
        </pc:picChg>
      </pc:sldChg>
      <pc:sldChg chg="addSp delSp modSp add mod">
        <pc:chgData name="Matthew Weber" userId="cb8fa425-774b-40a7-b0f2-d5b57e79fa6f" providerId="ADAL" clId="{6B96DF6D-887C-4B00-B034-2845DD6E4782}" dt="2024-07-19T14:46:30.156" v="8005" actId="20577"/>
        <pc:sldMkLst>
          <pc:docMk/>
          <pc:sldMk cId="551770239" sldId="349"/>
        </pc:sldMkLst>
        <pc:spChg chg="mod">
          <ac:chgData name="Matthew Weber" userId="cb8fa425-774b-40a7-b0f2-d5b57e79fa6f" providerId="ADAL" clId="{6B96DF6D-887C-4B00-B034-2845DD6E4782}" dt="2024-07-19T14:46:30.156" v="8005" actId="20577"/>
          <ac:spMkLst>
            <pc:docMk/>
            <pc:sldMk cId="551770239" sldId="349"/>
            <ac:spMk id="4" creationId="{65ECD87A-DCCD-81F9-88EB-D08778CDAE02}"/>
          </ac:spMkLst>
        </pc:spChg>
        <pc:spChg chg="mod">
          <ac:chgData name="Matthew Weber" userId="cb8fa425-774b-40a7-b0f2-d5b57e79fa6f" providerId="ADAL" clId="{6B96DF6D-887C-4B00-B034-2845DD6E4782}" dt="2024-07-18T18:09:58.249" v="7597" actId="20577"/>
          <ac:spMkLst>
            <pc:docMk/>
            <pc:sldMk cId="551770239" sldId="349"/>
            <ac:spMk id="5" creationId="{7AF545DB-22B2-2F93-3A67-F3BE21C798E1}"/>
          </ac:spMkLst>
        </pc:spChg>
        <pc:picChg chg="add mod">
          <ac:chgData name="Matthew Weber" userId="cb8fa425-774b-40a7-b0f2-d5b57e79fa6f" providerId="ADAL" clId="{6B96DF6D-887C-4B00-B034-2845DD6E4782}" dt="2024-07-18T18:09:31.546" v="7491"/>
          <ac:picMkLst>
            <pc:docMk/>
            <pc:sldMk cId="551770239" sldId="349"/>
            <ac:picMk id="2" creationId="{2C897E27-7401-8C6E-BF0E-009D7B46DFFC}"/>
          </ac:picMkLst>
        </pc:picChg>
        <pc:picChg chg="del">
          <ac:chgData name="Matthew Weber" userId="cb8fa425-774b-40a7-b0f2-d5b57e79fa6f" providerId="ADAL" clId="{6B96DF6D-887C-4B00-B034-2845DD6E4782}" dt="2024-07-18T18:09:03.712" v="7490" actId="478"/>
          <ac:picMkLst>
            <pc:docMk/>
            <pc:sldMk cId="551770239" sldId="349"/>
            <ac:picMk id="16386" creationId="{5DC3E88D-7497-05B1-69DF-32B83E5BCC2E}"/>
          </ac:picMkLst>
        </pc:picChg>
      </pc:sldChg>
      <pc:sldChg chg="addSp delSp modSp add mod">
        <pc:chgData name="Matthew Weber" userId="cb8fa425-774b-40a7-b0f2-d5b57e79fa6f" providerId="ADAL" clId="{6B96DF6D-887C-4B00-B034-2845DD6E4782}" dt="2024-07-19T14:46:48.295" v="8016" actId="20577"/>
        <pc:sldMkLst>
          <pc:docMk/>
          <pc:sldMk cId="151821929" sldId="350"/>
        </pc:sldMkLst>
        <pc:spChg chg="add del">
          <ac:chgData name="Matthew Weber" userId="cb8fa425-774b-40a7-b0f2-d5b57e79fa6f" providerId="ADAL" clId="{6B96DF6D-887C-4B00-B034-2845DD6E4782}" dt="2024-07-18T18:11:14.050" v="7664" actId="478"/>
          <ac:spMkLst>
            <pc:docMk/>
            <pc:sldMk cId="151821929" sldId="350"/>
            <ac:spMk id="3" creationId="{DB7190CF-EC75-1A55-5029-C42EFC772AD0}"/>
          </ac:spMkLst>
        </pc:spChg>
        <pc:spChg chg="mod">
          <ac:chgData name="Matthew Weber" userId="cb8fa425-774b-40a7-b0f2-d5b57e79fa6f" providerId="ADAL" clId="{6B96DF6D-887C-4B00-B034-2845DD6E4782}" dt="2024-07-19T14:46:48.295" v="8016" actId="20577"/>
          <ac:spMkLst>
            <pc:docMk/>
            <pc:sldMk cId="151821929" sldId="350"/>
            <ac:spMk id="4" creationId="{65ECD87A-DCCD-81F9-88EB-D08778CDAE02}"/>
          </ac:spMkLst>
        </pc:spChg>
        <pc:spChg chg="mod">
          <ac:chgData name="Matthew Weber" userId="cb8fa425-774b-40a7-b0f2-d5b57e79fa6f" providerId="ADAL" clId="{6B96DF6D-887C-4B00-B034-2845DD6E4782}" dt="2024-07-18T18:11:10.970" v="7662" actId="20577"/>
          <ac:spMkLst>
            <pc:docMk/>
            <pc:sldMk cId="151821929" sldId="350"/>
            <ac:spMk id="5" creationId="{7AF545DB-22B2-2F93-3A67-F3BE21C798E1}"/>
          </ac:spMkLst>
        </pc:spChg>
        <pc:picChg chg="add mod">
          <ac:chgData name="Matthew Weber" userId="cb8fa425-774b-40a7-b0f2-d5b57e79fa6f" providerId="ADAL" clId="{6B96DF6D-887C-4B00-B034-2845DD6E4782}" dt="2024-07-18T18:11:23.480" v="7665"/>
          <ac:picMkLst>
            <pc:docMk/>
            <pc:sldMk cId="151821929" sldId="350"/>
            <ac:picMk id="6" creationId="{8213FC5F-2BDA-64B9-62B3-4564F8D7DC54}"/>
          </ac:picMkLst>
        </pc:picChg>
        <pc:picChg chg="del">
          <ac:chgData name="Matthew Weber" userId="cb8fa425-774b-40a7-b0f2-d5b57e79fa6f" providerId="ADAL" clId="{6B96DF6D-887C-4B00-B034-2845DD6E4782}" dt="2024-07-18T18:10:14.889" v="7621" actId="478"/>
          <ac:picMkLst>
            <pc:docMk/>
            <pc:sldMk cId="151821929" sldId="350"/>
            <ac:picMk id="8194" creationId="{3EC06839-244F-AB71-EE59-5F791FBF5BF3}"/>
          </ac:picMkLst>
        </pc:picChg>
      </pc:sldChg>
      <pc:sldChg chg="addSp delSp modSp add mod">
        <pc:chgData name="Matthew Weber" userId="cb8fa425-774b-40a7-b0f2-d5b57e79fa6f" providerId="ADAL" clId="{6B96DF6D-887C-4B00-B034-2845DD6E4782}" dt="2024-07-19T14:23:03.263" v="7774" actId="1076"/>
        <pc:sldMkLst>
          <pc:docMk/>
          <pc:sldMk cId="259890344" sldId="353"/>
        </pc:sldMkLst>
        <pc:spChg chg="mod">
          <ac:chgData name="Matthew Weber" userId="cb8fa425-774b-40a7-b0f2-d5b57e79fa6f" providerId="ADAL" clId="{6B96DF6D-887C-4B00-B034-2845DD6E4782}" dt="2024-07-19T14:22:54.860" v="7772" actId="14100"/>
          <ac:spMkLst>
            <pc:docMk/>
            <pc:sldMk cId="259890344" sldId="353"/>
            <ac:spMk id="4" creationId="{D41CD4A4-34F9-C2DF-2E96-BBC1E8A26D1A}"/>
          </ac:spMkLst>
        </pc:spChg>
        <pc:spChg chg="mod">
          <ac:chgData name="Matthew Weber" userId="cb8fa425-774b-40a7-b0f2-d5b57e79fa6f" providerId="ADAL" clId="{6B96DF6D-887C-4B00-B034-2845DD6E4782}" dt="2024-07-19T14:22:33.557" v="7768" actId="20577"/>
          <ac:spMkLst>
            <pc:docMk/>
            <pc:sldMk cId="259890344" sldId="353"/>
            <ac:spMk id="5" creationId="{A396B25C-6CA6-8604-7851-0C719FDF0968}"/>
          </ac:spMkLst>
        </pc:spChg>
        <pc:picChg chg="del">
          <ac:chgData name="Matthew Weber" userId="cb8fa425-774b-40a7-b0f2-d5b57e79fa6f" providerId="ADAL" clId="{6B96DF6D-887C-4B00-B034-2845DD6E4782}" dt="2024-07-19T14:22:35.867" v="7769" actId="478"/>
          <ac:picMkLst>
            <pc:docMk/>
            <pc:sldMk cId="259890344" sldId="353"/>
            <ac:picMk id="4098" creationId="{2E1B5441-3BB3-68E3-C23D-175571421494}"/>
          </ac:picMkLst>
        </pc:picChg>
        <pc:picChg chg="add mod">
          <ac:chgData name="Matthew Weber" userId="cb8fa425-774b-40a7-b0f2-d5b57e79fa6f" providerId="ADAL" clId="{6B96DF6D-887C-4B00-B034-2845DD6E4782}" dt="2024-07-19T14:23:03.263" v="7774" actId="1076"/>
          <ac:picMkLst>
            <pc:docMk/>
            <pc:sldMk cId="259890344" sldId="353"/>
            <ac:picMk id="8194" creationId="{F40E0452-A8F6-03ED-15CE-99B4B38D9B8F}"/>
          </ac:picMkLst>
        </pc:picChg>
      </pc:sldChg>
      <pc:sldChg chg="addSp delSp modSp add mod">
        <pc:chgData name="Matthew Weber" userId="cb8fa425-774b-40a7-b0f2-d5b57e79fa6f" providerId="ADAL" clId="{6B96DF6D-887C-4B00-B034-2845DD6E4782}" dt="2024-07-26T19:12:06.225" v="8404" actId="1076"/>
        <pc:sldMkLst>
          <pc:docMk/>
          <pc:sldMk cId="3780995889" sldId="354"/>
        </pc:sldMkLst>
        <pc:spChg chg="mod">
          <ac:chgData name="Matthew Weber" userId="cb8fa425-774b-40a7-b0f2-d5b57e79fa6f" providerId="ADAL" clId="{6B96DF6D-887C-4B00-B034-2845DD6E4782}" dt="2024-07-19T18:07:13.419" v="8070" actId="20577"/>
          <ac:spMkLst>
            <pc:docMk/>
            <pc:sldMk cId="3780995889" sldId="354"/>
            <ac:spMk id="4" creationId="{D41CD4A4-34F9-C2DF-2E96-BBC1E8A26D1A}"/>
          </ac:spMkLst>
        </pc:spChg>
        <pc:spChg chg="mod">
          <ac:chgData name="Matthew Weber" userId="cb8fa425-774b-40a7-b0f2-d5b57e79fa6f" providerId="ADAL" clId="{6B96DF6D-887C-4B00-B034-2845DD6E4782}" dt="2024-07-26T19:04:18.915" v="8399" actId="20577"/>
          <ac:spMkLst>
            <pc:docMk/>
            <pc:sldMk cId="3780995889" sldId="354"/>
            <ac:spMk id="5" creationId="{A396B25C-6CA6-8604-7851-0C719FDF0968}"/>
          </ac:spMkLst>
        </pc:spChg>
        <pc:picChg chg="add mod">
          <ac:chgData name="Matthew Weber" userId="cb8fa425-774b-40a7-b0f2-d5b57e79fa6f" providerId="ADAL" clId="{6B96DF6D-887C-4B00-B034-2845DD6E4782}" dt="2024-07-26T19:12:06.225" v="8404" actId="1076"/>
          <ac:picMkLst>
            <pc:docMk/>
            <pc:sldMk cId="3780995889" sldId="354"/>
            <ac:picMk id="3074" creationId="{AB7DD42C-1948-BFDD-D35B-2EB6BCB70789}"/>
          </ac:picMkLst>
        </pc:picChg>
        <pc:picChg chg="add del mod">
          <ac:chgData name="Matthew Weber" userId="cb8fa425-774b-40a7-b0f2-d5b57e79fa6f" providerId="ADAL" clId="{6B96DF6D-887C-4B00-B034-2845DD6E4782}" dt="2024-07-26T19:11:57.031" v="8400" actId="478"/>
          <ac:picMkLst>
            <pc:docMk/>
            <pc:sldMk cId="3780995889" sldId="354"/>
            <ac:picMk id="10242" creationId="{FF5693D4-CA3A-D917-DEAE-1AD17F9D1120}"/>
          </ac:picMkLst>
        </pc:picChg>
        <pc:picChg chg="del">
          <ac:chgData name="Matthew Weber" userId="cb8fa425-774b-40a7-b0f2-d5b57e79fa6f" providerId="ADAL" clId="{6B96DF6D-887C-4B00-B034-2845DD6E4782}" dt="2024-07-19T18:07:14.891" v="8071" actId="478"/>
          <ac:picMkLst>
            <pc:docMk/>
            <pc:sldMk cId="3780995889" sldId="354"/>
            <ac:picMk id="13314" creationId="{761968F9-2D7A-65DC-82B6-18CDCA2C8674}"/>
          </ac:picMkLst>
        </pc:picChg>
      </pc:sldChg>
      <pc:sldChg chg="addSp modSp">
        <pc:chgData name="Matthew Weber" userId="cb8fa425-774b-40a7-b0f2-d5b57e79fa6f" providerId="ADAL" clId="{6B96DF6D-887C-4B00-B034-2845DD6E4782}" dt="2024-07-26T19:13:00.769" v="8408" actId="1076"/>
        <pc:sldMkLst>
          <pc:docMk/>
          <pc:sldMk cId="2132088255" sldId="366"/>
        </pc:sldMkLst>
        <pc:picChg chg="add mod">
          <ac:chgData name="Matthew Weber" userId="cb8fa425-774b-40a7-b0f2-d5b57e79fa6f" providerId="ADAL" clId="{6B96DF6D-887C-4B00-B034-2845DD6E4782}" dt="2024-07-26T19:13:00.769" v="8408" actId="1076"/>
          <ac:picMkLst>
            <pc:docMk/>
            <pc:sldMk cId="2132088255" sldId="366"/>
            <ac:picMk id="4098" creationId="{0C0852FD-EDB4-5F90-1B74-89C9345D6B41}"/>
          </ac:picMkLst>
        </pc:picChg>
      </pc:sldChg>
    </pc:docChg>
  </pc:docChgLst>
  <pc:docChgLst>
    <pc:chgData name="Matthew Weber" userId="cb8fa425-774b-40a7-b0f2-d5b57e79fa6f" providerId="ADAL" clId="{017E6598-7435-4BDB-8241-F1737B66B46A}"/>
    <pc:docChg chg="undo custSel addSld delSld modSld">
      <pc:chgData name="Matthew Weber" userId="cb8fa425-774b-40a7-b0f2-d5b57e79fa6f" providerId="ADAL" clId="{017E6598-7435-4BDB-8241-F1737B66B46A}" dt="2024-07-01T17:06:39.470" v="16"/>
      <pc:docMkLst>
        <pc:docMk/>
      </pc:docMkLst>
      <pc:sldChg chg="addSp delSp delDesignElem">
        <pc:chgData name="Matthew Weber" userId="cb8fa425-774b-40a7-b0f2-d5b57e79fa6f" providerId="ADAL" clId="{017E6598-7435-4BDB-8241-F1737B66B46A}" dt="2024-07-01T17:06:39.470" v="16"/>
        <pc:sldMkLst>
          <pc:docMk/>
          <pc:sldMk cId="2932703518" sldId="256"/>
        </pc:sldMkLst>
        <pc:spChg chg="add del">
          <ac:chgData name="Matthew Weber" userId="cb8fa425-774b-40a7-b0f2-d5b57e79fa6f" providerId="ADAL" clId="{017E6598-7435-4BDB-8241-F1737B66B46A}" dt="2024-07-01T17:06:39.470" v="16"/>
          <ac:spMkLst>
            <pc:docMk/>
            <pc:sldMk cId="2932703518" sldId="256"/>
            <ac:spMk id="8" creationId="{A134706B-150F-487B-B4FB-34C10219C72F}"/>
          </ac:spMkLst>
        </pc:spChg>
        <pc:spChg chg="add del">
          <ac:chgData name="Matthew Weber" userId="cb8fa425-774b-40a7-b0f2-d5b57e79fa6f" providerId="ADAL" clId="{017E6598-7435-4BDB-8241-F1737B66B46A}" dt="2024-07-01T17:06:39.470" v="16"/>
          <ac:spMkLst>
            <pc:docMk/>
            <pc:sldMk cId="2932703518" sldId="256"/>
            <ac:spMk id="10" creationId="{25FD23E7-C75D-4AFA-A4D4-BE5558110941}"/>
          </ac:spMkLst>
        </pc:spChg>
        <pc:spChg chg="add del">
          <ac:chgData name="Matthew Weber" userId="cb8fa425-774b-40a7-b0f2-d5b57e79fa6f" providerId="ADAL" clId="{017E6598-7435-4BDB-8241-F1737B66B46A}" dt="2024-07-01T17:06:39.470" v="16"/>
          <ac:spMkLst>
            <pc:docMk/>
            <pc:sldMk cId="2932703518" sldId="256"/>
            <ac:spMk id="12" creationId="{D6705569-F545-4F47-A260-A9202826EA20}"/>
          </ac:spMkLst>
        </pc:spChg>
      </pc:sldChg>
      <pc:sldChg chg="addSp delSp modSp mod delDesignElem">
        <pc:chgData name="Matthew Weber" userId="cb8fa425-774b-40a7-b0f2-d5b57e79fa6f" providerId="ADAL" clId="{017E6598-7435-4BDB-8241-F1737B66B46A}" dt="2024-07-01T17:06:39.470" v="16"/>
        <pc:sldMkLst>
          <pc:docMk/>
          <pc:sldMk cId="2923562659" sldId="257"/>
        </pc:sldMkLst>
        <pc:spChg chg="add del">
          <ac:chgData name="Matthew Weber" userId="cb8fa425-774b-40a7-b0f2-d5b57e79fa6f" providerId="ADAL" clId="{017E6598-7435-4BDB-8241-F1737B66B46A}" dt="2024-07-01T17:06:39.470" v="16"/>
          <ac:spMkLst>
            <pc:docMk/>
            <pc:sldMk cId="2923562659" sldId="257"/>
            <ac:spMk id="9" creationId="{79BB35BC-D5C2-4C8B-A22A-A71E6191913B}"/>
          </ac:spMkLst>
        </pc:spChg>
        <pc:picChg chg="mod">
          <ac:chgData name="Matthew Weber" userId="cb8fa425-774b-40a7-b0f2-d5b57e79fa6f" providerId="ADAL" clId="{017E6598-7435-4BDB-8241-F1737B66B46A}" dt="2024-07-01T17:00:24.662" v="0" actId="1076"/>
          <ac:picMkLst>
            <pc:docMk/>
            <pc:sldMk cId="2923562659" sldId="257"/>
            <ac:picMk id="5" creationId="{4CCF3BA4-DF18-1540-9964-B17F6A78B2E2}"/>
          </ac:picMkLst>
        </pc:picChg>
      </pc:sldChg>
      <pc:sldChg chg="addSp delSp delDesignElem">
        <pc:chgData name="Matthew Weber" userId="cb8fa425-774b-40a7-b0f2-d5b57e79fa6f" providerId="ADAL" clId="{017E6598-7435-4BDB-8241-F1737B66B46A}" dt="2024-07-01T17:06:39.470" v="16"/>
        <pc:sldMkLst>
          <pc:docMk/>
          <pc:sldMk cId="754623724" sldId="258"/>
        </pc:sldMkLst>
        <pc:spChg chg="add del">
          <ac:chgData name="Matthew Weber" userId="cb8fa425-774b-40a7-b0f2-d5b57e79fa6f" providerId="ADAL" clId="{017E6598-7435-4BDB-8241-F1737B66B46A}" dt="2024-07-01T17:06:39.470" v="16"/>
          <ac:spMkLst>
            <pc:docMk/>
            <pc:sldMk cId="754623724" sldId="258"/>
            <ac:spMk id="11" creationId="{0E3596DD-156A-473E-9BB3-C6A29F7574E9}"/>
          </ac:spMkLst>
        </pc:spChg>
        <pc:spChg chg="add del">
          <ac:chgData name="Matthew Weber" userId="cb8fa425-774b-40a7-b0f2-d5b57e79fa6f" providerId="ADAL" clId="{017E6598-7435-4BDB-8241-F1737B66B46A}" dt="2024-07-01T17:06:39.470" v="16"/>
          <ac:spMkLst>
            <pc:docMk/>
            <pc:sldMk cId="754623724" sldId="258"/>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4169116557" sldId="259"/>
        </pc:sldMkLst>
        <pc:spChg chg="mod">
          <ac:chgData name="Matthew Weber" userId="cb8fa425-774b-40a7-b0f2-d5b57e79fa6f" providerId="ADAL" clId="{017E6598-7435-4BDB-8241-F1737B66B46A}" dt="2024-07-01T17:03:02.424" v="5" actId="14100"/>
          <ac:spMkLst>
            <pc:docMk/>
            <pc:sldMk cId="4169116557" sldId="259"/>
            <ac:spMk id="2" creationId="{51C08503-DA61-147C-F172-6AB2F4E1D578}"/>
          </ac:spMkLst>
        </pc:spChg>
        <pc:spChg chg="add del">
          <ac:chgData name="Matthew Weber" userId="cb8fa425-774b-40a7-b0f2-d5b57e79fa6f" providerId="ADAL" clId="{017E6598-7435-4BDB-8241-F1737B66B46A}" dt="2024-07-01T17:06:39.470" v="16"/>
          <ac:spMkLst>
            <pc:docMk/>
            <pc:sldMk cId="4169116557" sldId="259"/>
            <ac:spMk id="11" creationId="{0E3596DD-156A-473E-9BB3-C6A29F7574E9}"/>
          </ac:spMkLst>
        </pc:spChg>
        <pc:spChg chg="add del">
          <ac:chgData name="Matthew Weber" userId="cb8fa425-774b-40a7-b0f2-d5b57e79fa6f" providerId="ADAL" clId="{017E6598-7435-4BDB-8241-F1737B66B46A}" dt="2024-07-01T17:06:39.470" v="16"/>
          <ac:spMkLst>
            <pc:docMk/>
            <pc:sldMk cId="4169116557" sldId="259"/>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846251533" sldId="260"/>
        </pc:sldMkLst>
        <pc:spChg chg="add del">
          <ac:chgData name="Matthew Weber" userId="cb8fa425-774b-40a7-b0f2-d5b57e79fa6f" providerId="ADAL" clId="{017E6598-7435-4BDB-8241-F1737B66B46A}" dt="2024-07-01T17:06:39.470" v="16"/>
          <ac:spMkLst>
            <pc:docMk/>
            <pc:sldMk cId="2846251533" sldId="260"/>
            <ac:spMk id="11" creationId="{0E3596DD-156A-473E-9BB3-C6A29F7574E9}"/>
          </ac:spMkLst>
        </pc:spChg>
        <pc:spChg chg="add del">
          <ac:chgData name="Matthew Weber" userId="cb8fa425-774b-40a7-b0f2-d5b57e79fa6f" providerId="ADAL" clId="{017E6598-7435-4BDB-8241-F1737B66B46A}" dt="2024-07-01T17:06:39.470" v="16"/>
          <ac:spMkLst>
            <pc:docMk/>
            <pc:sldMk cId="2846251533" sldId="260"/>
            <ac:spMk id="13" creationId="{2C46C4D6-C474-4E92-B52E-944C1118F7B6}"/>
          </ac:spMkLst>
        </pc:spChg>
      </pc:sldChg>
      <pc:sldChg chg="addSp delSp delDesignElem">
        <pc:chgData name="Matthew Weber" userId="cb8fa425-774b-40a7-b0f2-d5b57e79fa6f" providerId="ADAL" clId="{017E6598-7435-4BDB-8241-F1737B66B46A}" dt="2024-07-01T17:06:39.470" v="16"/>
        <pc:sldMkLst>
          <pc:docMk/>
          <pc:sldMk cId="2595567678" sldId="261"/>
        </pc:sldMkLst>
        <pc:spChg chg="add del">
          <ac:chgData name="Matthew Weber" userId="cb8fa425-774b-40a7-b0f2-d5b57e79fa6f" providerId="ADAL" clId="{017E6598-7435-4BDB-8241-F1737B66B46A}" dt="2024-07-01T17:06:39.470" v="16"/>
          <ac:spMkLst>
            <pc:docMk/>
            <pc:sldMk cId="2595567678" sldId="261"/>
            <ac:spMk id="11" creationId="{0E3596DD-156A-473E-9BB3-C6A29F7574E9}"/>
          </ac:spMkLst>
        </pc:spChg>
        <pc:spChg chg="add del">
          <ac:chgData name="Matthew Weber" userId="cb8fa425-774b-40a7-b0f2-d5b57e79fa6f" providerId="ADAL" clId="{017E6598-7435-4BDB-8241-F1737B66B46A}" dt="2024-07-01T17:06:39.470" v="16"/>
          <ac:spMkLst>
            <pc:docMk/>
            <pc:sldMk cId="2595567678" sldId="261"/>
            <ac:spMk id="13" creationId="{2C46C4D6-C474-4E92-B52E-944C1118F7B6}"/>
          </ac:spMkLst>
        </pc:spChg>
      </pc:sldChg>
      <pc:sldChg chg="addSp delSp modSp mod delDesignElem">
        <pc:chgData name="Matthew Weber" userId="cb8fa425-774b-40a7-b0f2-d5b57e79fa6f" providerId="ADAL" clId="{017E6598-7435-4BDB-8241-F1737B66B46A}" dt="2024-07-01T17:06:39.470" v="16"/>
        <pc:sldMkLst>
          <pc:docMk/>
          <pc:sldMk cId="3183407483" sldId="262"/>
        </pc:sldMkLst>
        <pc:spChg chg="add del">
          <ac:chgData name="Matthew Weber" userId="cb8fa425-774b-40a7-b0f2-d5b57e79fa6f" providerId="ADAL" clId="{017E6598-7435-4BDB-8241-F1737B66B46A}" dt="2024-07-01T17:06:38.291" v="15" actId="26606"/>
          <ac:spMkLst>
            <pc:docMk/>
            <pc:sldMk cId="3183407483" sldId="262"/>
            <ac:spMk id="8" creationId="{0E3596DD-156A-473E-9BB3-C6A29F7574E9}"/>
          </ac:spMkLst>
        </pc:spChg>
        <pc:spChg chg="add del">
          <ac:chgData name="Matthew Weber" userId="cb8fa425-774b-40a7-b0f2-d5b57e79fa6f" providerId="ADAL" clId="{017E6598-7435-4BDB-8241-F1737B66B46A}" dt="2024-07-01T17:06:38.291" v="15" actId="26606"/>
          <ac:spMkLst>
            <pc:docMk/>
            <pc:sldMk cId="3183407483" sldId="262"/>
            <ac:spMk id="9" creationId="{2C46C4D6-C474-4E92-B52E-944C1118F7B6}"/>
          </ac:spMkLst>
        </pc:spChg>
        <pc:spChg chg="add del">
          <ac:chgData name="Matthew Weber" userId="cb8fa425-774b-40a7-b0f2-d5b57e79fa6f" providerId="ADAL" clId="{017E6598-7435-4BDB-8241-F1737B66B46A}" dt="2024-07-01T17:06:39.470" v="16"/>
          <ac:spMkLst>
            <pc:docMk/>
            <pc:sldMk cId="3183407483" sldId="262"/>
            <ac:spMk id="11" creationId="{0E3596DD-156A-473E-9BB3-C6A29F7574E9}"/>
          </ac:spMkLst>
        </pc:spChg>
        <pc:spChg chg="add del">
          <ac:chgData name="Matthew Weber" userId="cb8fa425-774b-40a7-b0f2-d5b57e79fa6f" providerId="ADAL" clId="{017E6598-7435-4BDB-8241-F1737B66B46A}" dt="2024-07-01T17:06:39.470" v="16"/>
          <ac:spMkLst>
            <pc:docMk/>
            <pc:sldMk cId="3183407483" sldId="262"/>
            <ac:spMk id="13" creationId="{2C46C4D6-C474-4E92-B52E-944C1118F7B6}"/>
          </ac:spMkLst>
        </pc:spChg>
        <pc:grpChg chg="add mod">
          <ac:chgData name="Matthew Weber" userId="cb8fa425-774b-40a7-b0f2-d5b57e79fa6f" providerId="ADAL" clId="{017E6598-7435-4BDB-8241-F1737B66B46A}" dt="2024-07-01T17:06:38.291" v="15" actId="26606"/>
          <ac:grpSpMkLst>
            <pc:docMk/>
            <pc:sldMk cId="3183407483" sldId="262"/>
            <ac:grpSpMk id="4" creationId="{44E66633-36DF-1C51-1370-BE05BC1CB25F}"/>
          </ac:grpSpMkLst>
        </pc:grpChg>
      </pc:sldChg>
      <pc:sldChg chg="delSp new del mod">
        <pc:chgData name="Matthew Weber" userId="cb8fa425-774b-40a7-b0f2-d5b57e79fa6f" providerId="ADAL" clId="{017E6598-7435-4BDB-8241-F1737B66B46A}" dt="2024-07-01T17:00:46.822" v="4" actId="2696"/>
        <pc:sldMkLst>
          <pc:docMk/>
          <pc:sldMk cId="646085186" sldId="263"/>
        </pc:sldMkLst>
        <pc:spChg chg="del">
          <ac:chgData name="Matthew Weber" userId="cb8fa425-774b-40a7-b0f2-d5b57e79fa6f" providerId="ADAL" clId="{017E6598-7435-4BDB-8241-F1737B66B46A}" dt="2024-07-01T17:00:42.872" v="3" actId="478"/>
          <ac:spMkLst>
            <pc:docMk/>
            <pc:sldMk cId="646085186" sldId="263"/>
            <ac:spMk id="2" creationId="{89EEE0CA-8308-0A63-2655-CF804F76E470}"/>
          </ac:spMkLst>
        </pc:spChg>
        <pc:spChg chg="del">
          <ac:chgData name="Matthew Weber" userId="cb8fa425-774b-40a7-b0f2-d5b57e79fa6f" providerId="ADAL" clId="{017E6598-7435-4BDB-8241-F1737B66B46A}" dt="2024-07-01T17:00:39.743" v="2" actId="478"/>
          <ac:spMkLst>
            <pc:docMk/>
            <pc:sldMk cId="646085186" sldId="263"/>
            <ac:spMk id="3" creationId="{78FD227C-5ED6-4769-6C73-CECC475E9263}"/>
          </ac:spMkLst>
        </pc:spChg>
      </pc:sldChg>
    </pc:docChg>
  </pc:docChgLst>
  <pc:docChgLst>
    <pc:chgData name="Mollykate Miner" userId="7c990246-b459-46ec-a311-f65f3d97f656" providerId="ADAL" clId="{3575CF49-E180-4653-8915-E83B109D8735}"/>
    <pc:docChg chg="undo custSel addSld delSld modSld sldOrd">
      <pc:chgData name="Mollykate Miner" userId="7c990246-b459-46ec-a311-f65f3d97f656" providerId="ADAL" clId="{3575CF49-E180-4653-8915-E83B109D8735}" dt="2024-07-31T17:45:15.553" v="9960" actId="478"/>
      <pc:docMkLst>
        <pc:docMk/>
      </pc:docMkLst>
      <pc:sldChg chg="delSp modSp add mod ord setBg delDesignElem">
        <pc:chgData name="Mollykate Miner" userId="7c990246-b459-46ec-a311-f65f3d97f656" providerId="ADAL" clId="{3575CF49-E180-4653-8915-E83B109D8735}" dt="2024-07-24T16:00:36.858" v="7463"/>
        <pc:sldMkLst>
          <pc:docMk/>
          <pc:sldMk cId="754623724" sldId="258"/>
        </pc:sldMkLst>
        <pc:spChg chg="mod">
          <ac:chgData name="Mollykate Miner" userId="7c990246-b459-46ec-a311-f65f3d97f656" providerId="ADAL" clId="{3575CF49-E180-4653-8915-E83B109D8735}" dt="2024-07-17T14:34:01.672" v="196" actId="20577"/>
          <ac:spMkLst>
            <pc:docMk/>
            <pc:sldMk cId="754623724" sldId="258"/>
            <ac:spMk id="3" creationId="{8F4C1733-6E4C-D12A-B536-419328C4EDAA}"/>
          </ac:spMkLst>
        </pc:spChg>
        <pc:spChg chg="del mod">
          <ac:chgData name="Mollykate Miner" userId="7c990246-b459-46ec-a311-f65f3d97f656" providerId="ADAL" clId="{3575CF49-E180-4653-8915-E83B109D8735}" dt="2024-07-12T15:51:19.527" v="63" actId="478"/>
          <ac:spMkLst>
            <pc:docMk/>
            <pc:sldMk cId="754623724" sldId="258"/>
            <ac:spMk id="4" creationId="{21102774-15FF-1D70-58F9-D35B849F9F1D}"/>
          </ac:spMkLst>
        </pc:spChg>
        <pc:spChg chg="del">
          <ac:chgData name="Mollykate Miner" userId="7c990246-b459-46ec-a311-f65f3d97f656" providerId="ADAL" clId="{3575CF49-E180-4653-8915-E83B109D8735}" dt="2024-07-12T15:45:44.290" v="1"/>
          <ac:spMkLst>
            <pc:docMk/>
            <pc:sldMk cId="754623724" sldId="258"/>
            <ac:spMk id="11" creationId="{0E3596DD-156A-473E-9BB3-C6A29F7574E9}"/>
          </ac:spMkLst>
        </pc:spChg>
        <pc:spChg chg="del">
          <ac:chgData name="Mollykate Miner" userId="7c990246-b459-46ec-a311-f65f3d97f656" providerId="ADAL" clId="{3575CF49-E180-4653-8915-E83B109D8735}" dt="2024-07-12T15:45:44.290" v="1"/>
          <ac:spMkLst>
            <pc:docMk/>
            <pc:sldMk cId="754623724" sldId="258"/>
            <ac:spMk id="13" creationId="{2C46C4D6-C474-4E92-B52E-944C1118F7B6}"/>
          </ac:spMkLst>
        </pc:spChg>
      </pc:sldChg>
      <pc:sldChg chg="addSp modSp mod">
        <pc:chgData name="Mollykate Miner" userId="7c990246-b459-46ec-a311-f65f3d97f656" providerId="ADAL" clId="{3575CF49-E180-4653-8915-E83B109D8735}" dt="2024-07-24T15:09:13.569" v="6010" actId="255"/>
        <pc:sldMkLst>
          <pc:docMk/>
          <pc:sldMk cId="1147741241" sldId="264"/>
        </pc:sldMkLst>
        <pc:spChg chg="add mod">
          <ac:chgData name="Mollykate Miner" userId="7c990246-b459-46ec-a311-f65f3d97f656" providerId="ADAL" clId="{3575CF49-E180-4653-8915-E83B109D8735}" dt="2024-07-24T15:08:51.521" v="6007" actId="1076"/>
          <ac:spMkLst>
            <pc:docMk/>
            <pc:sldMk cId="1147741241" sldId="264"/>
            <ac:spMk id="2" creationId="{C03700B2-6927-52C0-8F6C-F63518980330}"/>
          </ac:spMkLst>
        </pc:spChg>
        <pc:spChg chg="mod">
          <ac:chgData name="Mollykate Miner" userId="7c990246-b459-46ec-a311-f65f3d97f656" providerId="ADAL" clId="{3575CF49-E180-4653-8915-E83B109D8735}" dt="2024-07-24T15:08:23.148" v="5999" actId="1076"/>
          <ac:spMkLst>
            <pc:docMk/>
            <pc:sldMk cId="1147741241" sldId="264"/>
            <ac:spMk id="4" creationId="{65ECD87A-DCCD-81F9-88EB-D08778CDAE02}"/>
          </ac:spMkLst>
        </pc:spChg>
        <pc:spChg chg="mod">
          <ac:chgData name="Mollykate Miner" userId="7c990246-b459-46ec-a311-f65f3d97f656" providerId="ADAL" clId="{3575CF49-E180-4653-8915-E83B109D8735}" dt="2024-07-24T15:08:35.751" v="6002" actId="1076"/>
          <ac:spMkLst>
            <pc:docMk/>
            <pc:sldMk cId="1147741241" sldId="264"/>
            <ac:spMk id="5" creationId="{7AF545DB-22B2-2F93-3A67-F3BE21C798E1}"/>
          </ac:spMkLst>
        </pc:spChg>
        <pc:spChg chg="add mod">
          <ac:chgData name="Mollykate Miner" userId="7c990246-b459-46ec-a311-f65f3d97f656" providerId="ADAL" clId="{3575CF49-E180-4653-8915-E83B109D8735}" dt="2024-07-24T15:09:13.569" v="6010" actId="255"/>
          <ac:spMkLst>
            <pc:docMk/>
            <pc:sldMk cId="1147741241" sldId="264"/>
            <ac:spMk id="6" creationId="{63685BAD-6448-5484-95C7-AA9EE2F45E95}"/>
          </ac:spMkLst>
        </pc:spChg>
      </pc:sldChg>
      <pc:sldChg chg="addSp delSp modSp add mod ord setBg delDesignElem">
        <pc:chgData name="Mollykate Miner" userId="7c990246-b459-46ec-a311-f65f3d97f656" providerId="ADAL" clId="{3575CF49-E180-4653-8915-E83B109D8735}" dt="2024-07-22T17:20:38.028" v="5923"/>
        <pc:sldMkLst>
          <pc:docMk/>
          <pc:sldMk cId="3354691918" sldId="265"/>
        </pc:sldMkLst>
        <pc:spChg chg="mod">
          <ac:chgData name="Mollykate Miner" userId="7c990246-b459-46ec-a311-f65f3d97f656" providerId="ADAL" clId="{3575CF49-E180-4653-8915-E83B109D8735}" dt="2024-07-17T15:39:03.138" v="2278" actId="14100"/>
          <ac:spMkLst>
            <pc:docMk/>
            <pc:sldMk cId="3354691918" sldId="265"/>
            <ac:spMk id="2" creationId="{51C08503-DA61-147C-F172-6AB2F4E1D578}"/>
          </ac:spMkLst>
        </pc:spChg>
        <pc:spChg chg="mod">
          <ac:chgData name="Mollykate Miner" userId="7c990246-b459-46ec-a311-f65f3d97f656" providerId="ADAL" clId="{3575CF49-E180-4653-8915-E83B109D8735}" dt="2024-07-17T15:43:47.773" v="2517" actId="20577"/>
          <ac:spMkLst>
            <pc:docMk/>
            <pc:sldMk cId="3354691918" sldId="265"/>
            <ac:spMk id="3" creationId="{8F4C1733-6E4C-D12A-B536-419328C4EDAA}"/>
          </ac:spMkLst>
        </pc:spChg>
        <pc:spChg chg="del">
          <ac:chgData name="Mollykate Miner" userId="7c990246-b459-46ec-a311-f65f3d97f656" providerId="ADAL" clId="{3575CF49-E180-4653-8915-E83B109D8735}" dt="2024-07-12T15:48:55.994" v="35"/>
          <ac:spMkLst>
            <pc:docMk/>
            <pc:sldMk cId="3354691918" sldId="265"/>
            <ac:spMk id="11" creationId="{0E3596DD-156A-473E-9BB3-C6A29F7574E9}"/>
          </ac:spMkLst>
        </pc:spChg>
        <pc:spChg chg="del">
          <ac:chgData name="Mollykate Miner" userId="7c990246-b459-46ec-a311-f65f3d97f656" providerId="ADAL" clId="{3575CF49-E180-4653-8915-E83B109D8735}" dt="2024-07-12T15:48:55.994" v="35"/>
          <ac:spMkLst>
            <pc:docMk/>
            <pc:sldMk cId="3354691918" sldId="265"/>
            <ac:spMk id="13" creationId="{2C46C4D6-C474-4E92-B52E-944C1118F7B6}"/>
          </ac:spMkLst>
        </pc:spChg>
        <pc:picChg chg="add">
          <ac:chgData name="Mollykate Miner" userId="7c990246-b459-46ec-a311-f65f3d97f656" providerId="ADAL" clId="{3575CF49-E180-4653-8915-E83B109D8735}" dt="2024-07-18T11:39:10.541" v="3348"/>
          <ac:picMkLst>
            <pc:docMk/>
            <pc:sldMk cId="3354691918" sldId="265"/>
            <ac:picMk id="4098" creationId="{4AEE5A68-29EC-93D0-F13F-1BC251B7DAE5}"/>
          </ac:picMkLst>
        </pc:picChg>
      </pc:sldChg>
      <pc:sldChg chg="delSp modSp add mod ord setBg delDesignElem">
        <pc:chgData name="Mollykate Miner" userId="7c990246-b459-46ec-a311-f65f3d97f656" providerId="ADAL" clId="{3575CF49-E180-4653-8915-E83B109D8735}" dt="2024-07-24T16:00:51.280" v="7467"/>
        <pc:sldMkLst>
          <pc:docMk/>
          <pc:sldMk cId="1713637056" sldId="266"/>
        </pc:sldMkLst>
        <pc:spChg chg="mod">
          <ac:chgData name="Mollykate Miner" userId="7c990246-b459-46ec-a311-f65f3d97f656" providerId="ADAL" clId="{3575CF49-E180-4653-8915-E83B109D8735}" dt="2024-07-17T14:37:04.973" v="549" actId="20577"/>
          <ac:spMkLst>
            <pc:docMk/>
            <pc:sldMk cId="1713637056" sldId="266"/>
            <ac:spMk id="3" creationId="{8F4C1733-6E4C-D12A-B536-419328C4EDAA}"/>
          </ac:spMkLst>
        </pc:spChg>
        <pc:spChg chg="del">
          <ac:chgData name="Mollykate Miner" userId="7c990246-b459-46ec-a311-f65f3d97f656" providerId="ADAL" clId="{3575CF49-E180-4653-8915-E83B109D8735}" dt="2024-07-12T15:51:23.247" v="64" actId="478"/>
          <ac:spMkLst>
            <pc:docMk/>
            <pc:sldMk cId="1713637056" sldId="266"/>
            <ac:spMk id="5" creationId="{7616E589-2C09-48A5-6F19-18E9D0BF3BEA}"/>
          </ac:spMkLst>
        </pc:spChg>
        <pc:spChg chg="del">
          <ac:chgData name="Mollykate Miner" userId="7c990246-b459-46ec-a311-f65f3d97f656" providerId="ADAL" clId="{3575CF49-E180-4653-8915-E83B109D8735}" dt="2024-07-12T15:45:58.792" v="3"/>
          <ac:spMkLst>
            <pc:docMk/>
            <pc:sldMk cId="1713637056" sldId="266"/>
            <ac:spMk id="11" creationId="{0E3596DD-156A-473E-9BB3-C6A29F7574E9}"/>
          </ac:spMkLst>
        </pc:spChg>
        <pc:spChg chg="del">
          <ac:chgData name="Mollykate Miner" userId="7c990246-b459-46ec-a311-f65f3d97f656" providerId="ADAL" clId="{3575CF49-E180-4653-8915-E83B109D8735}" dt="2024-07-12T15:45:58.792" v="3"/>
          <ac:spMkLst>
            <pc:docMk/>
            <pc:sldMk cId="1713637056" sldId="266"/>
            <ac:spMk id="13" creationId="{2C46C4D6-C474-4E92-B52E-944C1118F7B6}"/>
          </ac:spMkLst>
        </pc:spChg>
        <pc:picChg chg="mod modCrop">
          <ac:chgData name="Mollykate Miner" userId="7c990246-b459-46ec-a311-f65f3d97f656" providerId="ADAL" clId="{3575CF49-E180-4653-8915-E83B109D8735}" dt="2024-07-15T17:53:55.710" v="101" actId="1076"/>
          <ac:picMkLst>
            <pc:docMk/>
            <pc:sldMk cId="1713637056" sldId="266"/>
            <ac:picMk id="4" creationId="{22C42B21-0509-A5DB-4EF8-20492AC946E0}"/>
          </ac:picMkLst>
        </pc:picChg>
      </pc:sldChg>
      <pc:sldChg chg="delSp modSp add mod setBg delDesignElem">
        <pc:chgData name="Mollykate Miner" userId="7c990246-b459-46ec-a311-f65f3d97f656" providerId="ADAL" clId="{3575CF49-E180-4653-8915-E83B109D8735}" dt="2024-07-24T16:23:27.787" v="7698" actId="20577"/>
        <pc:sldMkLst>
          <pc:docMk/>
          <pc:sldMk cId="3103585793" sldId="269"/>
        </pc:sldMkLst>
        <pc:spChg chg="mod">
          <ac:chgData name="Mollykate Miner" userId="7c990246-b459-46ec-a311-f65f3d97f656" providerId="ADAL" clId="{3575CF49-E180-4653-8915-E83B109D8735}" dt="2024-07-24T16:23:27.787" v="7698" actId="20577"/>
          <ac:spMkLst>
            <pc:docMk/>
            <pc:sldMk cId="3103585793" sldId="269"/>
            <ac:spMk id="3" creationId="{8F4C1733-6E4C-D12A-B536-419328C4EDAA}"/>
          </ac:spMkLst>
        </pc:spChg>
        <pc:spChg chg="del">
          <ac:chgData name="Mollykate Miner" userId="7c990246-b459-46ec-a311-f65f3d97f656" providerId="ADAL" clId="{3575CF49-E180-4653-8915-E83B109D8735}" dt="2024-07-12T15:47:05.692" v="9"/>
          <ac:spMkLst>
            <pc:docMk/>
            <pc:sldMk cId="3103585793" sldId="269"/>
            <ac:spMk id="11" creationId="{0E3596DD-156A-473E-9BB3-C6A29F7574E9}"/>
          </ac:spMkLst>
        </pc:spChg>
        <pc:spChg chg="del">
          <ac:chgData name="Mollykate Miner" userId="7c990246-b459-46ec-a311-f65f3d97f656" providerId="ADAL" clId="{3575CF49-E180-4653-8915-E83B109D8735}" dt="2024-07-12T15:47:05.692" v="9"/>
          <ac:spMkLst>
            <pc:docMk/>
            <pc:sldMk cId="3103585793" sldId="269"/>
            <ac:spMk id="13" creationId="{2C46C4D6-C474-4E92-B52E-944C1118F7B6}"/>
          </ac:spMkLst>
        </pc:spChg>
      </pc:sldChg>
      <pc:sldChg chg="delSp modSp add mod ord setBg delDesignElem">
        <pc:chgData name="Mollykate Miner" userId="7c990246-b459-46ec-a311-f65f3d97f656" providerId="ADAL" clId="{3575CF49-E180-4653-8915-E83B109D8735}" dt="2024-07-24T16:20:10.774" v="7612"/>
        <pc:sldMkLst>
          <pc:docMk/>
          <pc:sldMk cId="4199648997" sldId="270"/>
        </pc:sldMkLst>
        <pc:spChg chg="mod">
          <ac:chgData name="Mollykate Miner" userId="7c990246-b459-46ec-a311-f65f3d97f656" providerId="ADAL" clId="{3575CF49-E180-4653-8915-E83B109D8735}" dt="2024-07-17T14:46:26.156" v="1038" actId="20577"/>
          <ac:spMkLst>
            <pc:docMk/>
            <pc:sldMk cId="4199648997" sldId="270"/>
            <ac:spMk id="3" creationId="{8F4C1733-6E4C-D12A-B536-419328C4EDAA}"/>
          </ac:spMkLst>
        </pc:spChg>
        <pc:spChg chg="del">
          <ac:chgData name="Mollykate Miner" userId="7c990246-b459-46ec-a311-f65f3d97f656" providerId="ADAL" clId="{3575CF49-E180-4653-8915-E83B109D8735}" dt="2024-07-12T15:47:12.487" v="11"/>
          <ac:spMkLst>
            <pc:docMk/>
            <pc:sldMk cId="4199648997" sldId="270"/>
            <ac:spMk id="11" creationId="{0E3596DD-156A-473E-9BB3-C6A29F7574E9}"/>
          </ac:spMkLst>
        </pc:spChg>
        <pc:spChg chg="del">
          <ac:chgData name="Mollykate Miner" userId="7c990246-b459-46ec-a311-f65f3d97f656" providerId="ADAL" clId="{3575CF49-E180-4653-8915-E83B109D8735}" dt="2024-07-12T15:47:12.487" v="11"/>
          <ac:spMkLst>
            <pc:docMk/>
            <pc:sldMk cId="4199648997" sldId="270"/>
            <ac:spMk id="13" creationId="{2C46C4D6-C474-4E92-B52E-944C1118F7B6}"/>
          </ac:spMkLst>
        </pc:spChg>
      </pc:sldChg>
      <pc:sldChg chg="addSp delSp modSp add del mod ord setBg delDesignElem">
        <pc:chgData name="Mollykate Miner" userId="7c990246-b459-46ec-a311-f65f3d97f656" providerId="ADAL" clId="{3575CF49-E180-4653-8915-E83B109D8735}" dt="2024-07-25T15:57:55.442" v="9013" actId="478"/>
        <pc:sldMkLst>
          <pc:docMk/>
          <pc:sldMk cId="3007420608" sldId="271"/>
        </pc:sldMkLst>
        <pc:spChg chg="mod">
          <ac:chgData name="Mollykate Miner" userId="7c990246-b459-46ec-a311-f65f3d97f656" providerId="ADAL" clId="{3575CF49-E180-4653-8915-E83B109D8735}" dt="2024-07-17T14:51:31.206" v="1279" actId="20577"/>
          <ac:spMkLst>
            <pc:docMk/>
            <pc:sldMk cId="3007420608" sldId="271"/>
            <ac:spMk id="3" creationId="{8F4C1733-6E4C-D12A-B536-419328C4EDAA}"/>
          </ac:spMkLst>
        </pc:spChg>
        <pc:spChg chg="del">
          <ac:chgData name="Mollykate Miner" userId="7c990246-b459-46ec-a311-f65f3d97f656" providerId="ADAL" clId="{3575CF49-E180-4653-8915-E83B109D8735}" dt="2024-07-12T15:47:32.481" v="19"/>
          <ac:spMkLst>
            <pc:docMk/>
            <pc:sldMk cId="3007420608" sldId="271"/>
            <ac:spMk id="11" creationId="{0E3596DD-156A-473E-9BB3-C6A29F7574E9}"/>
          </ac:spMkLst>
        </pc:spChg>
        <pc:spChg chg="del">
          <ac:chgData name="Mollykate Miner" userId="7c990246-b459-46ec-a311-f65f3d97f656" providerId="ADAL" clId="{3575CF49-E180-4653-8915-E83B109D8735}" dt="2024-07-12T15:47:32.481" v="19"/>
          <ac:spMkLst>
            <pc:docMk/>
            <pc:sldMk cId="3007420608" sldId="271"/>
            <ac:spMk id="13" creationId="{2C46C4D6-C474-4E92-B52E-944C1118F7B6}"/>
          </ac:spMkLst>
        </pc:spChg>
        <pc:picChg chg="add del">
          <ac:chgData name="Mollykate Miner" userId="7c990246-b459-46ec-a311-f65f3d97f656" providerId="ADAL" clId="{3575CF49-E180-4653-8915-E83B109D8735}" dt="2024-07-25T15:57:55.442" v="9013" actId="478"/>
          <ac:picMkLst>
            <pc:docMk/>
            <pc:sldMk cId="3007420608" sldId="271"/>
            <ac:picMk id="6" creationId="{6D89733D-757E-64AE-50BB-1626468264F9}"/>
          </ac:picMkLst>
        </pc:picChg>
      </pc:sldChg>
      <pc:sldChg chg="delSp modSp add mod ord setBg delDesignElem">
        <pc:chgData name="Mollykate Miner" userId="7c990246-b459-46ec-a311-f65f3d97f656" providerId="ADAL" clId="{3575CF49-E180-4653-8915-E83B109D8735}" dt="2024-07-19T11:40:18.955" v="5621"/>
        <pc:sldMkLst>
          <pc:docMk/>
          <pc:sldMk cId="966891467" sldId="272"/>
        </pc:sldMkLst>
        <pc:spChg chg="mod">
          <ac:chgData name="Mollykate Miner" userId="7c990246-b459-46ec-a311-f65f3d97f656" providerId="ADAL" clId="{3575CF49-E180-4653-8915-E83B109D8735}" dt="2024-07-17T14:58:19.837" v="1553" actId="20577"/>
          <ac:spMkLst>
            <pc:docMk/>
            <pc:sldMk cId="966891467" sldId="272"/>
            <ac:spMk id="3" creationId="{8F4C1733-6E4C-D12A-B536-419328C4EDAA}"/>
          </ac:spMkLst>
        </pc:spChg>
        <pc:spChg chg="del">
          <ac:chgData name="Mollykate Miner" userId="7c990246-b459-46ec-a311-f65f3d97f656" providerId="ADAL" clId="{3575CF49-E180-4653-8915-E83B109D8735}" dt="2024-07-12T15:47:38.441" v="23"/>
          <ac:spMkLst>
            <pc:docMk/>
            <pc:sldMk cId="966891467" sldId="272"/>
            <ac:spMk id="11" creationId="{0E3596DD-156A-473E-9BB3-C6A29F7574E9}"/>
          </ac:spMkLst>
        </pc:spChg>
        <pc:spChg chg="del">
          <ac:chgData name="Mollykate Miner" userId="7c990246-b459-46ec-a311-f65f3d97f656" providerId="ADAL" clId="{3575CF49-E180-4653-8915-E83B109D8735}" dt="2024-07-12T15:47:38.441" v="23"/>
          <ac:spMkLst>
            <pc:docMk/>
            <pc:sldMk cId="966891467" sldId="272"/>
            <ac:spMk id="13" creationId="{2C46C4D6-C474-4E92-B52E-944C1118F7B6}"/>
          </ac:spMkLst>
        </pc:spChg>
      </pc:sldChg>
      <pc:sldChg chg="ord">
        <pc:chgData name="Mollykate Miner" userId="7c990246-b459-46ec-a311-f65f3d97f656" providerId="ADAL" clId="{3575CF49-E180-4653-8915-E83B109D8735}" dt="2024-07-24T15:06:22.111" v="5978"/>
        <pc:sldMkLst>
          <pc:docMk/>
          <pc:sldMk cId="97877984" sldId="273"/>
        </pc:sldMkLst>
      </pc:sldChg>
      <pc:sldChg chg="ord">
        <pc:chgData name="Mollykate Miner" userId="7c990246-b459-46ec-a311-f65f3d97f656" providerId="ADAL" clId="{3575CF49-E180-4653-8915-E83B109D8735}" dt="2024-07-24T15:23:29.068" v="6713"/>
        <pc:sldMkLst>
          <pc:docMk/>
          <pc:sldMk cId="89935044" sldId="274"/>
        </pc:sldMkLst>
      </pc:sldChg>
      <pc:sldChg chg="modSp mod">
        <pc:chgData name="Mollykate Miner" userId="7c990246-b459-46ec-a311-f65f3d97f656" providerId="ADAL" clId="{3575CF49-E180-4653-8915-E83B109D8735}" dt="2024-07-24T15:31:56.573" v="7118" actId="27636"/>
        <pc:sldMkLst>
          <pc:docMk/>
          <pc:sldMk cId="700994117" sldId="275"/>
        </pc:sldMkLst>
        <pc:spChg chg="mod">
          <ac:chgData name="Mollykate Miner" userId="7c990246-b459-46ec-a311-f65f3d97f656" providerId="ADAL" clId="{3575CF49-E180-4653-8915-E83B109D8735}" dt="2024-07-24T15:30:29.664" v="6917" actId="20577"/>
          <ac:spMkLst>
            <pc:docMk/>
            <pc:sldMk cId="700994117" sldId="275"/>
            <ac:spMk id="4" creationId="{65ECD87A-DCCD-81F9-88EB-D08778CDAE02}"/>
          </ac:spMkLst>
        </pc:spChg>
        <pc:spChg chg="mod">
          <ac:chgData name="Mollykate Miner" userId="7c990246-b459-46ec-a311-f65f3d97f656" providerId="ADAL" clId="{3575CF49-E180-4653-8915-E83B109D8735}" dt="2024-07-24T15:31:56.573" v="7118" actId="27636"/>
          <ac:spMkLst>
            <pc:docMk/>
            <pc:sldMk cId="700994117" sldId="275"/>
            <ac:spMk id="5" creationId="{7AF545DB-22B2-2F93-3A67-F3BE21C798E1}"/>
          </ac:spMkLst>
        </pc:spChg>
      </pc:sldChg>
      <pc:sldChg chg="modSp mod">
        <pc:chgData name="Mollykate Miner" userId="7c990246-b459-46ec-a311-f65f3d97f656" providerId="ADAL" clId="{3575CF49-E180-4653-8915-E83B109D8735}" dt="2024-07-24T15:51:35.833" v="7415" actId="20577"/>
        <pc:sldMkLst>
          <pc:docMk/>
          <pc:sldMk cId="1023261780" sldId="280"/>
        </pc:sldMkLst>
        <pc:spChg chg="mod">
          <ac:chgData name="Mollykate Miner" userId="7c990246-b459-46ec-a311-f65f3d97f656" providerId="ADAL" clId="{3575CF49-E180-4653-8915-E83B109D8735}" dt="2024-07-24T15:51:35.833" v="7415" actId="20577"/>
          <ac:spMkLst>
            <pc:docMk/>
            <pc:sldMk cId="1023261780" sldId="280"/>
            <ac:spMk id="5" creationId="{7AF545DB-22B2-2F93-3A67-F3BE21C798E1}"/>
          </ac:spMkLst>
        </pc:spChg>
      </pc:sldChg>
      <pc:sldChg chg="addSp delSp modSp mod">
        <pc:chgData name="Mollykate Miner" userId="7c990246-b459-46ec-a311-f65f3d97f656" providerId="ADAL" clId="{3575CF49-E180-4653-8915-E83B109D8735}" dt="2024-07-25T15:59:29.160" v="9056" actId="27636"/>
        <pc:sldMkLst>
          <pc:docMk/>
          <pc:sldMk cId="1780769540" sldId="285"/>
        </pc:sldMkLst>
        <pc:spChg chg="mod">
          <ac:chgData name="Mollykate Miner" userId="7c990246-b459-46ec-a311-f65f3d97f656" providerId="ADAL" clId="{3575CF49-E180-4653-8915-E83B109D8735}" dt="2024-07-25T15:58:31.049" v="9043" actId="20577"/>
          <ac:spMkLst>
            <pc:docMk/>
            <pc:sldMk cId="1780769540" sldId="285"/>
            <ac:spMk id="4" creationId="{65ECD87A-DCCD-81F9-88EB-D08778CDAE02}"/>
          </ac:spMkLst>
        </pc:spChg>
        <pc:spChg chg="mod">
          <ac:chgData name="Mollykate Miner" userId="7c990246-b459-46ec-a311-f65f3d97f656" providerId="ADAL" clId="{3575CF49-E180-4653-8915-E83B109D8735}" dt="2024-07-25T15:59:29.160" v="9056" actId="27636"/>
          <ac:spMkLst>
            <pc:docMk/>
            <pc:sldMk cId="1780769540" sldId="285"/>
            <ac:spMk id="5" creationId="{7AF545DB-22B2-2F93-3A67-F3BE21C798E1}"/>
          </ac:spMkLst>
        </pc:spChg>
        <pc:picChg chg="add del mod">
          <ac:chgData name="Mollykate Miner" userId="7c990246-b459-46ec-a311-f65f3d97f656" providerId="ADAL" clId="{3575CF49-E180-4653-8915-E83B109D8735}" dt="2024-07-25T15:59:05.618" v="9049" actId="478"/>
          <ac:picMkLst>
            <pc:docMk/>
            <pc:sldMk cId="1780769540" sldId="285"/>
            <ac:picMk id="2" creationId="{7412A612-82F6-8A9B-6169-5C853C4A2F4F}"/>
          </ac:picMkLst>
        </pc:picChg>
      </pc:sldChg>
      <pc:sldChg chg="modSp mod">
        <pc:chgData name="Mollykate Miner" userId="7c990246-b459-46ec-a311-f65f3d97f656" providerId="ADAL" clId="{3575CF49-E180-4653-8915-E83B109D8735}" dt="2024-07-24T15:32:49.533" v="7160" actId="20577"/>
        <pc:sldMkLst>
          <pc:docMk/>
          <pc:sldMk cId="1904498564" sldId="286"/>
        </pc:sldMkLst>
        <pc:spChg chg="mod">
          <ac:chgData name="Mollykate Miner" userId="7c990246-b459-46ec-a311-f65f3d97f656" providerId="ADAL" clId="{3575CF49-E180-4653-8915-E83B109D8735}" dt="2024-07-24T15:32:49.533" v="7160" actId="20577"/>
          <ac:spMkLst>
            <pc:docMk/>
            <pc:sldMk cId="1904498564" sldId="286"/>
            <ac:spMk id="5" creationId="{7AF545DB-22B2-2F93-3A67-F3BE21C798E1}"/>
          </ac:spMkLst>
        </pc:spChg>
      </pc:sldChg>
      <pc:sldChg chg="modSp mod">
        <pc:chgData name="Mollykate Miner" userId="7c990246-b459-46ec-a311-f65f3d97f656" providerId="ADAL" clId="{3575CF49-E180-4653-8915-E83B109D8735}" dt="2024-07-24T15:33:51.372" v="7217" actId="20577"/>
        <pc:sldMkLst>
          <pc:docMk/>
          <pc:sldMk cId="2605585671" sldId="287"/>
        </pc:sldMkLst>
        <pc:spChg chg="mod">
          <ac:chgData name="Mollykate Miner" userId="7c990246-b459-46ec-a311-f65f3d97f656" providerId="ADAL" clId="{3575CF49-E180-4653-8915-E83B109D8735}" dt="2024-07-24T15:33:51.372" v="7217" actId="20577"/>
          <ac:spMkLst>
            <pc:docMk/>
            <pc:sldMk cId="2605585671" sldId="287"/>
            <ac:spMk id="5" creationId="{7AF545DB-22B2-2F93-3A67-F3BE21C798E1}"/>
          </ac:spMkLst>
        </pc:spChg>
      </pc:sldChg>
      <pc:sldChg chg="ord">
        <pc:chgData name="Mollykate Miner" userId="7c990246-b459-46ec-a311-f65f3d97f656" providerId="ADAL" clId="{3575CF49-E180-4653-8915-E83B109D8735}" dt="2024-07-24T15:37:53.596" v="7249"/>
        <pc:sldMkLst>
          <pc:docMk/>
          <pc:sldMk cId="1763006853" sldId="288"/>
        </pc:sldMkLst>
      </pc:sldChg>
      <pc:sldChg chg="ord">
        <pc:chgData name="Mollykate Miner" userId="7c990246-b459-46ec-a311-f65f3d97f656" providerId="ADAL" clId="{3575CF49-E180-4653-8915-E83B109D8735}" dt="2024-07-24T15:38:55.849" v="7251"/>
        <pc:sldMkLst>
          <pc:docMk/>
          <pc:sldMk cId="3797019377" sldId="291"/>
        </pc:sldMkLst>
      </pc:sldChg>
      <pc:sldChg chg="delSp modSp add mod setBg delDesignElem">
        <pc:chgData name="Mollykate Miner" userId="7c990246-b459-46ec-a311-f65f3d97f656" providerId="ADAL" clId="{3575CF49-E180-4653-8915-E83B109D8735}" dt="2024-07-17T14:42:46.052" v="611" actId="20577"/>
        <pc:sldMkLst>
          <pc:docMk/>
          <pc:sldMk cId="836892578" sldId="297"/>
        </pc:sldMkLst>
        <pc:spChg chg="mod">
          <ac:chgData name="Mollykate Miner" userId="7c990246-b459-46ec-a311-f65f3d97f656" providerId="ADAL" clId="{3575CF49-E180-4653-8915-E83B109D8735}" dt="2024-07-17T14:42:46.052" v="611" actId="20577"/>
          <ac:spMkLst>
            <pc:docMk/>
            <pc:sldMk cId="836892578" sldId="297"/>
            <ac:spMk id="3" creationId="{8F4C1733-6E4C-D12A-B536-419328C4EDAA}"/>
          </ac:spMkLst>
        </pc:spChg>
        <pc:spChg chg="del">
          <ac:chgData name="Mollykate Miner" userId="7c990246-b459-46ec-a311-f65f3d97f656" providerId="ADAL" clId="{3575CF49-E180-4653-8915-E83B109D8735}" dt="2024-07-12T15:51:28.050" v="65" actId="478"/>
          <ac:spMkLst>
            <pc:docMk/>
            <pc:sldMk cId="836892578" sldId="297"/>
            <ac:spMk id="5" creationId="{7253BB90-D86D-4ECC-0CDC-3D24F102BACF}"/>
          </ac:spMkLst>
        </pc:spChg>
        <pc:spChg chg="del">
          <ac:chgData name="Mollykate Miner" userId="7c990246-b459-46ec-a311-f65f3d97f656" providerId="ADAL" clId="{3575CF49-E180-4653-8915-E83B109D8735}" dt="2024-07-12T15:46:23.164" v="5"/>
          <ac:spMkLst>
            <pc:docMk/>
            <pc:sldMk cId="836892578" sldId="297"/>
            <ac:spMk id="11" creationId="{0E3596DD-156A-473E-9BB3-C6A29F7574E9}"/>
          </ac:spMkLst>
        </pc:spChg>
        <pc:spChg chg="del">
          <ac:chgData name="Mollykate Miner" userId="7c990246-b459-46ec-a311-f65f3d97f656" providerId="ADAL" clId="{3575CF49-E180-4653-8915-E83B109D8735}" dt="2024-07-12T15:46:23.164" v="5"/>
          <ac:spMkLst>
            <pc:docMk/>
            <pc:sldMk cId="836892578" sldId="297"/>
            <ac:spMk id="13" creationId="{2C46C4D6-C474-4E92-B52E-944C1118F7B6}"/>
          </ac:spMkLst>
        </pc:spChg>
      </pc:sldChg>
      <pc:sldChg chg="delSp modSp add mod setBg delDesignElem">
        <pc:chgData name="Mollykate Miner" userId="7c990246-b459-46ec-a311-f65f3d97f656" providerId="ADAL" clId="{3575CF49-E180-4653-8915-E83B109D8735}" dt="2024-07-17T14:45:01.221" v="867" actId="20577"/>
        <pc:sldMkLst>
          <pc:docMk/>
          <pc:sldMk cId="3325540335" sldId="298"/>
        </pc:sldMkLst>
        <pc:spChg chg="mod">
          <ac:chgData name="Mollykate Miner" userId="7c990246-b459-46ec-a311-f65f3d97f656" providerId="ADAL" clId="{3575CF49-E180-4653-8915-E83B109D8735}" dt="2024-07-17T14:45:01.221" v="867" actId="20577"/>
          <ac:spMkLst>
            <pc:docMk/>
            <pc:sldMk cId="3325540335" sldId="298"/>
            <ac:spMk id="3" creationId="{8F4C1733-6E4C-D12A-B536-419328C4EDAA}"/>
          </ac:spMkLst>
        </pc:spChg>
        <pc:spChg chg="del">
          <ac:chgData name="Mollykate Miner" userId="7c990246-b459-46ec-a311-f65f3d97f656" providerId="ADAL" clId="{3575CF49-E180-4653-8915-E83B109D8735}" dt="2024-07-12T15:47:02.580" v="7"/>
          <ac:spMkLst>
            <pc:docMk/>
            <pc:sldMk cId="3325540335" sldId="298"/>
            <ac:spMk id="11" creationId="{0E3596DD-156A-473E-9BB3-C6A29F7574E9}"/>
          </ac:spMkLst>
        </pc:spChg>
        <pc:spChg chg="del">
          <ac:chgData name="Mollykate Miner" userId="7c990246-b459-46ec-a311-f65f3d97f656" providerId="ADAL" clId="{3575CF49-E180-4653-8915-E83B109D8735}" dt="2024-07-12T15:47:02.580" v="7"/>
          <ac:spMkLst>
            <pc:docMk/>
            <pc:sldMk cId="3325540335" sldId="298"/>
            <ac:spMk id="13" creationId="{2C46C4D6-C474-4E92-B52E-944C1118F7B6}"/>
          </ac:spMkLst>
        </pc:spChg>
        <pc:picChg chg="mod modCrop">
          <ac:chgData name="Mollykate Miner" userId="7c990246-b459-46ec-a311-f65f3d97f656" providerId="ADAL" clId="{3575CF49-E180-4653-8915-E83B109D8735}" dt="2024-07-15T17:54:58.176" v="104" actId="1076"/>
          <ac:picMkLst>
            <pc:docMk/>
            <pc:sldMk cId="3325540335" sldId="298"/>
            <ac:picMk id="4" creationId="{4ECB8238-C5E3-336C-245D-EBB504587A46}"/>
          </ac:picMkLst>
        </pc:picChg>
      </pc:sldChg>
      <pc:sldChg chg="delSp add ord setBg delDesignElem">
        <pc:chgData name="Mollykate Miner" userId="7c990246-b459-46ec-a311-f65f3d97f656" providerId="ADAL" clId="{3575CF49-E180-4653-8915-E83B109D8735}" dt="2024-07-24T16:33:07.175" v="8055"/>
        <pc:sldMkLst>
          <pc:docMk/>
          <pc:sldMk cId="1340545094" sldId="299"/>
        </pc:sldMkLst>
        <pc:spChg chg="del">
          <ac:chgData name="Mollykate Miner" userId="7c990246-b459-46ec-a311-f65f3d97f656" providerId="ADAL" clId="{3575CF49-E180-4653-8915-E83B109D8735}" dt="2024-07-12T15:47:16.368" v="13"/>
          <ac:spMkLst>
            <pc:docMk/>
            <pc:sldMk cId="1340545094" sldId="299"/>
            <ac:spMk id="11" creationId="{0E3596DD-156A-473E-9BB3-C6A29F7574E9}"/>
          </ac:spMkLst>
        </pc:spChg>
        <pc:spChg chg="del">
          <ac:chgData name="Mollykate Miner" userId="7c990246-b459-46ec-a311-f65f3d97f656" providerId="ADAL" clId="{3575CF49-E180-4653-8915-E83B109D8735}" dt="2024-07-12T15:47:16.368" v="13"/>
          <ac:spMkLst>
            <pc:docMk/>
            <pc:sldMk cId="1340545094" sldId="299"/>
            <ac:spMk id="13" creationId="{2C46C4D6-C474-4E92-B52E-944C1118F7B6}"/>
          </ac:spMkLst>
        </pc:spChg>
      </pc:sldChg>
      <pc:sldChg chg="delSp modSp add del mod setBg delDesignElem">
        <pc:chgData name="Mollykate Miner" userId="7c990246-b459-46ec-a311-f65f3d97f656" providerId="ADAL" clId="{3575CF49-E180-4653-8915-E83B109D8735}" dt="2024-07-18T18:50:26.118" v="5291" actId="47"/>
        <pc:sldMkLst>
          <pc:docMk/>
          <pc:sldMk cId="1087287405" sldId="300"/>
        </pc:sldMkLst>
        <pc:spChg chg="mod">
          <ac:chgData name="Mollykate Miner" userId="7c990246-b459-46ec-a311-f65f3d97f656" providerId="ADAL" clId="{3575CF49-E180-4653-8915-E83B109D8735}" dt="2024-07-17T14:50:32.892" v="1278" actId="20577"/>
          <ac:spMkLst>
            <pc:docMk/>
            <pc:sldMk cId="1087287405" sldId="300"/>
            <ac:spMk id="3" creationId="{8F4C1733-6E4C-D12A-B536-419328C4EDAA}"/>
          </ac:spMkLst>
        </pc:spChg>
        <pc:spChg chg="del">
          <ac:chgData name="Mollykate Miner" userId="7c990246-b459-46ec-a311-f65f3d97f656" providerId="ADAL" clId="{3575CF49-E180-4653-8915-E83B109D8735}" dt="2024-07-12T15:53:07.767" v="70" actId="478"/>
          <ac:spMkLst>
            <pc:docMk/>
            <pc:sldMk cId="1087287405" sldId="300"/>
            <ac:spMk id="5" creationId="{F3F4EF9A-2D20-5869-07C7-85B0D911CCD3}"/>
          </ac:spMkLst>
        </pc:spChg>
        <pc:spChg chg="del">
          <ac:chgData name="Mollykate Miner" userId="7c990246-b459-46ec-a311-f65f3d97f656" providerId="ADAL" clId="{3575CF49-E180-4653-8915-E83B109D8735}" dt="2024-07-12T15:47:20.999" v="15"/>
          <ac:spMkLst>
            <pc:docMk/>
            <pc:sldMk cId="1087287405" sldId="300"/>
            <ac:spMk id="11" creationId="{0E3596DD-156A-473E-9BB3-C6A29F7574E9}"/>
          </ac:spMkLst>
        </pc:spChg>
        <pc:spChg chg="del">
          <ac:chgData name="Mollykate Miner" userId="7c990246-b459-46ec-a311-f65f3d97f656" providerId="ADAL" clId="{3575CF49-E180-4653-8915-E83B109D8735}" dt="2024-07-12T15:47:20.999" v="15"/>
          <ac:spMkLst>
            <pc:docMk/>
            <pc:sldMk cId="1087287405" sldId="300"/>
            <ac:spMk id="13" creationId="{2C46C4D6-C474-4E92-B52E-944C1118F7B6}"/>
          </ac:spMkLst>
        </pc:spChg>
      </pc:sldChg>
      <pc:sldChg chg="delSp add ord setBg delDesignElem">
        <pc:chgData name="Mollykate Miner" userId="7c990246-b459-46ec-a311-f65f3d97f656" providerId="ADAL" clId="{3575CF49-E180-4653-8915-E83B109D8735}" dt="2024-07-19T11:40:03.678" v="5615"/>
        <pc:sldMkLst>
          <pc:docMk/>
          <pc:sldMk cId="2087522321" sldId="301"/>
        </pc:sldMkLst>
        <pc:spChg chg="del">
          <ac:chgData name="Mollykate Miner" userId="7c990246-b459-46ec-a311-f65f3d97f656" providerId="ADAL" clId="{3575CF49-E180-4653-8915-E83B109D8735}" dt="2024-07-12T15:47:28.994" v="17"/>
          <ac:spMkLst>
            <pc:docMk/>
            <pc:sldMk cId="2087522321" sldId="301"/>
            <ac:spMk id="11" creationId="{0E3596DD-156A-473E-9BB3-C6A29F7574E9}"/>
          </ac:spMkLst>
        </pc:spChg>
        <pc:spChg chg="del">
          <ac:chgData name="Mollykate Miner" userId="7c990246-b459-46ec-a311-f65f3d97f656" providerId="ADAL" clId="{3575CF49-E180-4653-8915-E83B109D8735}" dt="2024-07-12T15:47:28.994" v="17"/>
          <ac:spMkLst>
            <pc:docMk/>
            <pc:sldMk cId="2087522321" sldId="301"/>
            <ac:spMk id="13" creationId="{2C46C4D6-C474-4E92-B52E-944C1118F7B6}"/>
          </ac:spMkLst>
        </pc:spChg>
      </pc:sldChg>
      <pc:sldChg chg="delSp modSp add del mod ord setBg delDesignElem">
        <pc:chgData name="Mollykate Miner" userId="7c990246-b459-46ec-a311-f65f3d97f656" providerId="ADAL" clId="{3575CF49-E180-4653-8915-E83B109D8735}" dt="2024-07-25T18:21:50.760" v="9088" actId="2696"/>
        <pc:sldMkLst>
          <pc:docMk/>
          <pc:sldMk cId="3980069094" sldId="302"/>
        </pc:sldMkLst>
        <pc:spChg chg="mod">
          <ac:chgData name="Mollykate Miner" userId="7c990246-b459-46ec-a311-f65f3d97f656" providerId="ADAL" clId="{3575CF49-E180-4653-8915-E83B109D8735}" dt="2024-07-24T16:08:51.048" v="7610" actId="20577"/>
          <ac:spMkLst>
            <pc:docMk/>
            <pc:sldMk cId="3980069094" sldId="302"/>
            <ac:spMk id="2" creationId="{51C08503-DA61-147C-F172-6AB2F4E1D578}"/>
          </ac:spMkLst>
        </pc:spChg>
        <pc:spChg chg="mod">
          <ac:chgData name="Mollykate Miner" userId="7c990246-b459-46ec-a311-f65f3d97f656" providerId="ADAL" clId="{3575CF49-E180-4653-8915-E83B109D8735}" dt="2024-07-24T16:08:34.113" v="7581" actId="20577"/>
          <ac:spMkLst>
            <pc:docMk/>
            <pc:sldMk cId="3980069094" sldId="302"/>
            <ac:spMk id="3" creationId="{8F4C1733-6E4C-D12A-B536-419328C4EDAA}"/>
          </ac:spMkLst>
        </pc:spChg>
        <pc:spChg chg="del">
          <ac:chgData name="Mollykate Miner" userId="7c990246-b459-46ec-a311-f65f3d97f656" providerId="ADAL" clId="{3575CF49-E180-4653-8915-E83B109D8735}" dt="2024-07-12T15:47:35.297" v="21"/>
          <ac:spMkLst>
            <pc:docMk/>
            <pc:sldMk cId="3980069094" sldId="302"/>
            <ac:spMk id="11" creationId="{0E3596DD-156A-473E-9BB3-C6A29F7574E9}"/>
          </ac:spMkLst>
        </pc:spChg>
        <pc:spChg chg="del">
          <ac:chgData name="Mollykate Miner" userId="7c990246-b459-46ec-a311-f65f3d97f656" providerId="ADAL" clId="{3575CF49-E180-4653-8915-E83B109D8735}" dt="2024-07-12T15:47:35.297" v="21"/>
          <ac:spMkLst>
            <pc:docMk/>
            <pc:sldMk cId="3980069094" sldId="302"/>
            <ac:spMk id="13" creationId="{2C46C4D6-C474-4E92-B52E-944C1118F7B6}"/>
          </ac:spMkLst>
        </pc:spChg>
        <pc:picChg chg="del mod">
          <ac:chgData name="Mollykate Miner" userId="7c990246-b459-46ec-a311-f65f3d97f656" providerId="ADAL" clId="{3575CF49-E180-4653-8915-E83B109D8735}" dt="2024-07-24T16:08:30.711" v="7580" actId="478"/>
          <ac:picMkLst>
            <pc:docMk/>
            <pc:sldMk cId="3980069094" sldId="302"/>
            <ac:picMk id="5" creationId="{B83D3290-0F54-2369-7CAA-A4AE842663EB}"/>
          </ac:picMkLst>
        </pc:picChg>
      </pc:sldChg>
      <pc:sldChg chg="delSp modSp add mod ord setBg delDesignElem">
        <pc:chgData name="Mollykate Miner" userId="7c990246-b459-46ec-a311-f65f3d97f656" providerId="ADAL" clId="{3575CF49-E180-4653-8915-E83B109D8735}" dt="2024-07-31T17:40:25.022" v="9948" actId="255"/>
        <pc:sldMkLst>
          <pc:docMk/>
          <pc:sldMk cId="2412877893" sldId="303"/>
        </pc:sldMkLst>
        <pc:spChg chg="mod">
          <ac:chgData name="Mollykate Miner" userId="7c990246-b459-46ec-a311-f65f3d97f656" providerId="ADAL" clId="{3575CF49-E180-4653-8915-E83B109D8735}" dt="2024-07-17T15:01:44.878" v="1582" actId="20577"/>
          <ac:spMkLst>
            <pc:docMk/>
            <pc:sldMk cId="2412877893" sldId="303"/>
            <ac:spMk id="2" creationId="{51C08503-DA61-147C-F172-6AB2F4E1D578}"/>
          </ac:spMkLst>
        </pc:spChg>
        <pc:spChg chg="mod">
          <ac:chgData name="Mollykate Miner" userId="7c990246-b459-46ec-a311-f65f3d97f656" providerId="ADAL" clId="{3575CF49-E180-4653-8915-E83B109D8735}" dt="2024-07-31T17:40:25.022" v="9948" actId="255"/>
          <ac:spMkLst>
            <pc:docMk/>
            <pc:sldMk cId="2412877893" sldId="303"/>
            <ac:spMk id="3" creationId="{8F4C1733-6E4C-D12A-B536-419328C4EDAA}"/>
          </ac:spMkLst>
        </pc:spChg>
        <pc:spChg chg="del mod">
          <ac:chgData name="Mollykate Miner" userId="7c990246-b459-46ec-a311-f65f3d97f656" providerId="ADAL" clId="{3575CF49-E180-4653-8915-E83B109D8735}" dt="2024-07-12T15:51:43.938" v="67" actId="478"/>
          <ac:spMkLst>
            <pc:docMk/>
            <pc:sldMk cId="2412877893" sldId="303"/>
            <ac:spMk id="4" creationId="{C0E8B0E8-4E31-D454-9B59-F61A8B9C78EC}"/>
          </ac:spMkLst>
        </pc:spChg>
        <pc:spChg chg="del">
          <ac:chgData name="Mollykate Miner" userId="7c990246-b459-46ec-a311-f65f3d97f656" providerId="ADAL" clId="{3575CF49-E180-4653-8915-E83B109D8735}" dt="2024-07-12T15:47:42.516" v="25"/>
          <ac:spMkLst>
            <pc:docMk/>
            <pc:sldMk cId="2412877893" sldId="303"/>
            <ac:spMk id="11" creationId="{0E3596DD-156A-473E-9BB3-C6A29F7574E9}"/>
          </ac:spMkLst>
        </pc:spChg>
        <pc:spChg chg="del">
          <ac:chgData name="Mollykate Miner" userId="7c990246-b459-46ec-a311-f65f3d97f656" providerId="ADAL" clId="{3575CF49-E180-4653-8915-E83B109D8735}" dt="2024-07-12T15:47:42.516" v="25"/>
          <ac:spMkLst>
            <pc:docMk/>
            <pc:sldMk cId="2412877893" sldId="303"/>
            <ac:spMk id="13" creationId="{2C46C4D6-C474-4E92-B52E-944C1118F7B6}"/>
          </ac:spMkLst>
        </pc:spChg>
      </pc:sldChg>
      <pc:sldChg chg="addSp delSp modSp add mod ord setBg delDesignElem">
        <pc:chgData name="Mollykate Miner" userId="7c990246-b459-46ec-a311-f65f3d97f656" providerId="ADAL" clId="{3575CF49-E180-4653-8915-E83B109D8735}" dt="2024-07-24T16:01:56.418" v="7479"/>
        <pc:sldMkLst>
          <pc:docMk/>
          <pc:sldMk cId="911597823" sldId="304"/>
        </pc:sldMkLst>
        <pc:spChg chg="mod">
          <ac:chgData name="Mollykate Miner" userId="7c990246-b459-46ec-a311-f65f3d97f656" providerId="ADAL" clId="{3575CF49-E180-4653-8915-E83B109D8735}" dt="2024-07-17T15:06:07.417" v="1771" actId="20577"/>
          <ac:spMkLst>
            <pc:docMk/>
            <pc:sldMk cId="911597823" sldId="304"/>
            <ac:spMk id="2" creationId="{51C08503-DA61-147C-F172-6AB2F4E1D578}"/>
          </ac:spMkLst>
        </pc:spChg>
        <pc:spChg chg="mod">
          <ac:chgData name="Mollykate Miner" userId="7c990246-b459-46ec-a311-f65f3d97f656" providerId="ADAL" clId="{3575CF49-E180-4653-8915-E83B109D8735}" dt="2024-07-17T15:08:27.768" v="1937" actId="20577"/>
          <ac:spMkLst>
            <pc:docMk/>
            <pc:sldMk cId="911597823" sldId="304"/>
            <ac:spMk id="3" creationId="{8F4C1733-6E4C-D12A-B536-419328C4EDAA}"/>
          </ac:spMkLst>
        </pc:spChg>
        <pc:spChg chg="add mod">
          <ac:chgData name="Mollykate Miner" userId="7c990246-b459-46ec-a311-f65f3d97f656" providerId="ADAL" clId="{3575CF49-E180-4653-8915-E83B109D8735}" dt="2024-07-18T12:31:10.338" v="3606" actId="1076"/>
          <ac:spMkLst>
            <pc:docMk/>
            <pc:sldMk cId="911597823" sldId="304"/>
            <ac:spMk id="4" creationId="{2164539C-E31C-1297-FDB7-A11FEC564BCF}"/>
          </ac:spMkLst>
        </pc:spChg>
        <pc:spChg chg="del">
          <ac:chgData name="Mollykate Miner" userId="7c990246-b459-46ec-a311-f65f3d97f656" providerId="ADAL" clId="{3575CF49-E180-4653-8915-E83B109D8735}" dt="2024-07-12T15:51:52.883" v="69" actId="478"/>
          <ac:spMkLst>
            <pc:docMk/>
            <pc:sldMk cId="911597823" sldId="304"/>
            <ac:spMk id="4" creationId="{C0E8B0E8-4E31-D454-9B59-F61A8B9C78EC}"/>
          </ac:spMkLst>
        </pc:spChg>
        <pc:spChg chg="del">
          <ac:chgData name="Mollykate Miner" userId="7c990246-b459-46ec-a311-f65f3d97f656" providerId="ADAL" clId="{3575CF49-E180-4653-8915-E83B109D8735}" dt="2024-07-12T15:51:50.554" v="68" actId="478"/>
          <ac:spMkLst>
            <pc:docMk/>
            <pc:sldMk cId="911597823" sldId="304"/>
            <ac:spMk id="5" creationId="{1CFBCEB2-602B-A1CB-A4EC-D500F231E0B2}"/>
          </ac:spMkLst>
        </pc:spChg>
        <pc:spChg chg="add mod">
          <ac:chgData name="Mollykate Miner" userId="7c990246-b459-46ec-a311-f65f3d97f656" providerId="ADAL" clId="{3575CF49-E180-4653-8915-E83B109D8735}" dt="2024-07-18T12:31:04.050" v="3605" actId="1076"/>
          <ac:spMkLst>
            <pc:docMk/>
            <pc:sldMk cId="911597823" sldId="304"/>
            <ac:spMk id="5" creationId="{80960EDC-CA15-BC03-2C47-B793BB8926EF}"/>
          </ac:spMkLst>
        </pc:spChg>
        <pc:spChg chg="del">
          <ac:chgData name="Mollykate Miner" userId="7c990246-b459-46ec-a311-f65f3d97f656" providerId="ADAL" clId="{3575CF49-E180-4653-8915-E83B109D8735}" dt="2024-07-12T15:47:45.800" v="27"/>
          <ac:spMkLst>
            <pc:docMk/>
            <pc:sldMk cId="911597823" sldId="304"/>
            <ac:spMk id="11" creationId="{0E3596DD-156A-473E-9BB3-C6A29F7574E9}"/>
          </ac:spMkLst>
        </pc:spChg>
        <pc:spChg chg="del">
          <ac:chgData name="Mollykate Miner" userId="7c990246-b459-46ec-a311-f65f3d97f656" providerId="ADAL" clId="{3575CF49-E180-4653-8915-E83B109D8735}" dt="2024-07-12T15:47:45.800" v="27"/>
          <ac:spMkLst>
            <pc:docMk/>
            <pc:sldMk cId="911597823" sldId="304"/>
            <ac:spMk id="13" creationId="{2C46C4D6-C474-4E92-B52E-944C1118F7B6}"/>
          </ac:spMkLst>
        </pc:spChg>
        <pc:picChg chg="mod">
          <ac:chgData name="Mollykate Miner" userId="7c990246-b459-46ec-a311-f65f3d97f656" providerId="ADAL" clId="{3575CF49-E180-4653-8915-E83B109D8735}" dt="2024-07-18T12:30:59.642" v="3604" actId="1076"/>
          <ac:picMkLst>
            <pc:docMk/>
            <pc:sldMk cId="911597823" sldId="304"/>
            <ac:picMk id="2050" creationId="{609720F2-A1F4-43A2-C1CF-A1131E88DE40}"/>
          </ac:picMkLst>
        </pc:picChg>
      </pc:sldChg>
      <pc:sldChg chg="addSp delSp modSp add mod ord setBg delDesignElem">
        <pc:chgData name="Mollykate Miner" userId="7c990246-b459-46ec-a311-f65f3d97f656" providerId="ADAL" clId="{3575CF49-E180-4653-8915-E83B109D8735}" dt="2024-07-25T15:58:11.550" v="9020" actId="20577"/>
        <pc:sldMkLst>
          <pc:docMk/>
          <pc:sldMk cId="3903379695" sldId="305"/>
        </pc:sldMkLst>
        <pc:spChg chg="mod">
          <ac:chgData name="Mollykate Miner" userId="7c990246-b459-46ec-a311-f65f3d97f656" providerId="ADAL" clId="{3575CF49-E180-4653-8915-E83B109D8735}" dt="2024-07-25T15:58:11.550" v="9020" actId="20577"/>
          <ac:spMkLst>
            <pc:docMk/>
            <pc:sldMk cId="3903379695" sldId="305"/>
            <ac:spMk id="2" creationId="{51C08503-DA61-147C-F172-6AB2F4E1D578}"/>
          </ac:spMkLst>
        </pc:spChg>
        <pc:spChg chg="add del mod">
          <ac:chgData name="Mollykate Miner" userId="7c990246-b459-46ec-a311-f65f3d97f656" providerId="ADAL" clId="{3575CF49-E180-4653-8915-E83B109D8735}" dt="2024-07-25T15:58:06.510" v="9019" actId="478"/>
          <ac:spMkLst>
            <pc:docMk/>
            <pc:sldMk cId="3903379695" sldId="305"/>
            <ac:spMk id="3" creationId="{165E62B3-4F02-6AAB-F4DA-39030363E757}"/>
          </ac:spMkLst>
        </pc:spChg>
        <pc:spChg chg="del">
          <ac:chgData name="Mollykate Miner" userId="7c990246-b459-46ec-a311-f65f3d97f656" providerId="ADAL" clId="{3575CF49-E180-4653-8915-E83B109D8735}" dt="2024-07-12T15:48:34.806" v="29"/>
          <ac:spMkLst>
            <pc:docMk/>
            <pc:sldMk cId="3903379695" sldId="305"/>
            <ac:spMk id="11" creationId="{0E3596DD-156A-473E-9BB3-C6A29F7574E9}"/>
          </ac:spMkLst>
        </pc:spChg>
        <pc:spChg chg="del">
          <ac:chgData name="Mollykate Miner" userId="7c990246-b459-46ec-a311-f65f3d97f656" providerId="ADAL" clId="{3575CF49-E180-4653-8915-E83B109D8735}" dt="2024-07-12T15:48:34.806" v="29"/>
          <ac:spMkLst>
            <pc:docMk/>
            <pc:sldMk cId="3903379695" sldId="305"/>
            <ac:spMk id="13" creationId="{2C46C4D6-C474-4E92-B52E-944C1118F7B6}"/>
          </ac:spMkLst>
        </pc:spChg>
        <pc:spChg chg="mod">
          <ac:chgData name="Mollykate Miner" userId="7c990246-b459-46ec-a311-f65f3d97f656" providerId="ADAL" clId="{3575CF49-E180-4653-8915-E83B109D8735}" dt="2024-07-18T12:25:26.681" v="3602" actId="1076"/>
          <ac:spMkLst>
            <pc:docMk/>
            <pc:sldMk cId="3903379695" sldId="305"/>
            <ac:spMk id="14" creationId="{6F8AA29C-E6E5-6607-9951-0D56DC412832}"/>
          </ac:spMkLst>
        </pc:spChg>
        <pc:grpChg chg="del">
          <ac:chgData name="Mollykate Miner" userId="7c990246-b459-46ec-a311-f65f3d97f656" providerId="ADAL" clId="{3575CF49-E180-4653-8915-E83B109D8735}" dt="2024-07-18T12:33:27.959" v="3609" actId="478"/>
          <ac:grpSpMkLst>
            <pc:docMk/>
            <pc:sldMk cId="3903379695" sldId="305"/>
            <ac:grpSpMk id="8" creationId="{316B6E55-E30D-DE22-9FA6-EFB7E02A1873}"/>
          </ac:grpSpMkLst>
        </pc:grpChg>
        <pc:grpChg chg="del">
          <ac:chgData name="Mollykate Miner" userId="7c990246-b459-46ec-a311-f65f3d97f656" providerId="ADAL" clId="{3575CF49-E180-4653-8915-E83B109D8735}" dt="2024-07-18T12:33:27.273" v="3608" actId="478"/>
          <ac:grpSpMkLst>
            <pc:docMk/>
            <pc:sldMk cId="3903379695" sldId="305"/>
            <ac:grpSpMk id="16" creationId="{85DA8B2D-B620-4590-4386-5AA5A5C6208D}"/>
          </ac:grpSpMkLst>
        </pc:grpChg>
        <pc:grpChg chg="del">
          <ac:chgData name="Mollykate Miner" userId="7c990246-b459-46ec-a311-f65f3d97f656" providerId="ADAL" clId="{3575CF49-E180-4653-8915-E83B109D8735}" dt="2024-07-18T12:33:26.627" v="3607" actId="478"/>
          <ac:grpSpMkLst>
            <pc:docMk/>
            <pc:sldMk cId="3903379695" sldId="305"/>
            <ac:grpSpMk id="22" creationId="{FA0A0637-7FCD-7D33-A670-5F7F2ABE351A}"/>
          </ac:grpSpMkLst>
        </pc:grpChg>
        <pc:picChg chg="add mod">
          <ac:chgData name="Mollykate Miner" userId="7c990246-b459-46ec-a311-f65f3d97f656" providerId="ADAL" clId="{3575CF49-E180-4653-8915-E83B109D8735}" dt="2024-07-25T15:57:54.608" v="9012" actId="14100"/>
          <ac:picMkLst>
            <pc:docMk/>
            <pc:sldMk cId="3903379695" sldId="305"/>
            <ac:picMk id="4" creationId="{EB6B0DA3-9959-D18D-E753-D0E87E0C7CAE}"/>
          </ac:picMkLst>
        </pc:picChg>
        <pc:picChg chg="mod modCrop">
          <ac:chgData name="Mollykate Miner" userId="7c990246-b459-46ec-a311-f65f3d97f656" providerId="ADAL" clId="{3575CF49-E180-4653-8915-E83B109D8735}" dt="2024-07-25T15:57:56.657" v="9016" actId="732"/>
          <ac:picMkLst>
            <pc:docMk/>
            <pc:sldMk cId="3903379695" sldId="305"/>
            <ac:picMk id="27" creationId="{4E63AF9F-6E53-510A-0F13-DB938109A34A}"/>
          </ac:picMkLst>
        </pc:picChg>
      </pc:sldChg>
      <pc:sldChg chg="delSp modSp add mod ord setBg delDesignElem">
        <pc:chgData name="Mollykate Miner" userId="7c990246-b459-46ec-a311-f65f3d97f656" providerId="ADAL" clId="{3575CF49-E180-4653-8915-E83B109D8735}" dt="2024-07-24T16:21:18.802" v="7647" actId="20577"/>
        <pc:sldMkLst>
          <pc:docMk/>
          <pc:sldMk cId="3357957226" sldId="306"/>
        </pc:sldMkLst>
        <pc:spChg chg="mod">
          <ac:chgData name="Mollykate Miner" userId="7c990246-b459-46ec-a311-f65f3d97f656" providerId="ADAL" clId="{3575CF49-E180-4653-8915-E83B109D8735}" dt="2024-07-24T16:21:18.802" v="7647" actId="20577"/>
          <ac:spMkLst>
            <pc:docMk/>
            <pc:sldMk cId="3357957226" sldId="306"/>
            <ac:spMk id="2" creationId="{51C08503-DA61-147C-F172-6AB2F4E1D578}"/>
          </ac:spMkLst>
        </pc:spChg>
        <pc:spChg chg="mod">
          <ac:chgData name="Mollykate Miner" userId="7c990246-b459-46ec-a311-f65f3d97f656" providerId="ADAL" clId="{3575CF49-E180-4653-8915-E83B109D8735}" dt="2024-07-17T15:13:56.418" v="2031" actId="20577"/>
          <ac:spMkLst>
            <pc:docMk/>
            <pc:sldMk cId="3357957226" sldId="306"/>
            <ac:spMk id="3" creationId="{8F4C1733-6E4C-D12A-B536-419328C4EDAA}"/>
          </ac:spMkLst>
        </pc:spChg>
        <pc:spChg chg="del">
          <ac:chgData name="Mollykate Miner" userId="7c990246-b459-46ec-a311-f65f3d97f656" providerId="ADAL" clId="{3575CF49-E180-4653-8915-E83B109D8735}" dt="2024-07-12T15:48:45.761" v="31"/>
          <ac:spMkLst>
            <pc:docMk/>
            <pc:sldMk cId="3357957226" sldId="306"/>
            <ac:spMk id="11" creationId="{0E3596DD-156A-473E-9BB3-C6A29F7574E9}"/>
          </ac:spMkLst>
        </pc:spChg>
        <pc:spChg chg="del">
          <ac:chgData name="Mollykate Miner" userId="7c990246-b459-46ec-a311-f65f3d97f656" providerId="ADAL" clId="{3575CF49-E180-4653-8915-E83B109D8735}" dt="2024-07-12T15:48:45.761" v="31"/>
          <ac:spMkLst>
            <pc:docMk/>
            <pc:sldMk cId="3357957226" sldId="306"/>
            <ac:spMk id="13" creationId="{2C46C4D6-C474-4E92-B52E-944C1118F7B6}"/>
          </ac:spMkLst>
        </pc:spChg>
      </pc:sldChg>
      <pc:sldChg chg="delSp modSp add mod ord setBg delDesignElem">
        <pc:chgData name="Mollykate Miner" userId="7c990246-b459-46ec-a311-f65f3d97f656" providerId="ADAL" clId="{3575CF49-E180-4653-8915-E83B109D8735}" dt="2024-07-24T16:01:11.462" v="7471"/>
        <pc:sldMkLst>
          <pc:docMk/>
          <pc:sldMk cId="1175338323" sldId="307"/>
        </pc:sldMkLst>
        <pc:spChg chg="mod">
          <ac:chgData name="Mollykate Miner" userId="7c990246-b459-46ec-a311-f65f3d97f656" providerId="ADAL" clId="{3575CF49-E180-4653-8915-E83B109D8735}" dt="2024-07-17T15:37:07.915" v="2252" actId="255"/>
          <ac:spMkLst>
            <pc:docMk/>
            <pc:sldMk cId="1175338323" sldId="307"/>
            <ac:spMk id="3" creationId="{8F4C1733-6E4C-D12A-B536-419328C4EDAA}"/>
          </ac:spMkLst>
        </pc:spChg>
        <pc:spChg chg="del">
          <ac:chgData name="Mollykate Miner" userId="7c990246-b459-46ec-a311-f65f3d97f656" providerId="ADAL" clId="{3575CF49-E180-4653-8915-E83B109D8735}" dt="2024-07-12T15:48:51.067" v="33"/>
          <ac:spMkLst>
            <pc:docMk/>
            <pc:sldMk cId="1175338323" sldId="307"/>
            <ac:spMk id="11" creationId="{0E3596DD-156A-473E-9BB3-C6A29F7574E9}"/>
          </ac:spMkLst>
        </pc:spChg>
        <pc:spChg chg="del">
          <ac:chgData name="Mollykate Miner" userId="7c990246-b459-46ec-a311-f65f3d97f656" providerId="ADAL" clId="{3575CF49-E180-4653-8915-E83B109D8735}" dt="2024-07-12T15:48:51.067" v="33"/>
          <ac:spMkLst>
            <pc:docMk/>
            <pc:sldMk cId="1175338323" sldId="307"/>
            <ac:spMk id="13" creationId="{2C46C4D6-C474-4E92-B52E-944C1118F7B6}"/>
          </ac:spMkLst>
        </pc:spChg>
      </pc:sldChg>
      <pc:sldChg chg="addSp delSp modSp mod ord">
        <pc:chgData name="Mollykate Miner" userId="7c990246-b459-46ec-a311-f65f3d97f656" providerId="ADAL" clId="{3575CF49-E180-4653-8915-E83B109D8735}" dt="2024-07-25T18:53:31.592" v="9636" actId="1076"/>
        <pc:sldMkLst>
          <pc:docMk/>
          <pc:sldMk cId="4103122103" sldId="309"/>
        </pc:sldMkLst>
        <pc:spChg chg="mod">
          <ac:chgData name="Mollykate Miner" userId="7c990246-b459-46ec-a311-f65f3d97f656" providerId="ADAL" clId="{3575CF49-E180-4653-8915-E83B109D8735}" dt="2024-07-25T18:53:31.592" v="9636" actId="1076"/>
          <ac:spMkLst>
            <pc:docMk/>
            <pc:sldMk cId="4103122103" sldId="309"/>
            <ac:spMk id="5" creationId="{A396B25C-6CA6-8604-7851-0C719FDF0968}"/>
          </ac:spMkLst>
        </pc:spChg>
        <pc:picChg chg="add del mod">
          <ac:chgData name="Mollykate Miner" userId="7c990246-b459-46ec-a311-f65f3d97f656" providerId="ADAL" clId="{3575CF49-E180-4653-8915-E83B109D8735}" dt="2024-07-25T18:40:31.019" v="9543" actId="478"/>
          <ac:picMkLst>
            <pc:docMk/>
            <pc:sldMk cId="4103122103" sldId="309"/>
            <ac:picMk id="3" creationId="{0320FB70-FA4E-B6D9-6AF5-AB33D40CFA6E}"/>
          </ac:picMkLst>
        </pc:picChg>
        <pc:picChg chg="mod">
          <ac:chgData name="Mollykate Miner" userId="7c990246-b459-46ec-a311-f65f3d97f656" providerId="ADAL" clId="{3575CF49-E180-4653-8915-E83B109D8735}" dt="2024-07-25T18:40:46.846" v="9549" actId="1076"/>
          <ac:picMkLst>
            <pc:docMk/>
            <pc:sldMk cId="4103122103" sldId="309"/>
            <ac:picMk id="1026" creationId="{EA5A6A58-C04D-FDAF-4282-73D921E23B27}"/>
          </ac:picMkLst>
        </pc:picChg>
        <pc:picChg chg="mod">
          <ac:chgData name="Mollykate Miner" userId="7c990246-b459-46ec-a311-f65f3d97f656" providerId="ADAL" clId="{3575CF49-E180-4653-8915-E83B109D8735}" dt="2024-07-25T18:40:42.652" v="9547" actId="1076"/>
          <ac:picMkLst>
            <pc:docMk/>
            <pc:sldMk cId="4103122103" sldId="309"/>
            <ac:picMk id="1027" creationId="{937D9D95-A516-F6E2-0BC4-6F4846471E65}"/>
          </ac:picMkLst>
        </pc:picChg>
      </pc:sldChg>
      <pc:sldChg chg="modSp mod ord">
        <pc:chgData name="Mollykate Miner" userId="7c990246-b459-46ec-a311-f65f3d97f656" providerId="ADAL" clId="{3575CF49-E180-4653-8915-E83B109D8735}" dt="2024-07-24T15:48:18.948" v="7387" actId="1076"/>
        <pc:sldMkLst>
          <pc:docMk/>
          <pc:sldMk cId="1009754923" sldId="310"/>
        </pc:sldMkLst>
        <pc:spChg chg="mod">
          <ac:chgData name="Mollykate Miner" userId="7c990246-b459-46ec-a311-f65f3d97f656" providerId="ADAL" clId="{3575CF49-E180-4653-8915-E83B109D8735}" dt="2024-07-24T15:48:18.948" v="7387" actId="1076"/>
          <ac:spMkLst>
            <pc:docMk/>
            <pc:sldMk cId="1009754923" sldId="310"/>
            <ac:spMk id="5" creationId="{A396B25C-6CA6-8604-7851-0C719FDF0968}"/>
          </ac:spMkLst>
        </pc:spChg>
      </pc:sldChg>
      <pc:sldChg chg="ord">
        <pc:chgData name="Mollykate Miner" userId="7c990246-b459-46ec-a311-f65f3d97f656" providerId="ADAL" clId="{3575CF49-E180-4653-8915-E83B109D8735}" dt="2024-07-24T15:48:59.179" v="7393"/>
        <pc:sldMkLst>
          <pc:docMk/>
          <pc:sldMk cId="2394278089" sldId="311"/>
        </pc:sldMkLst>
      </pc:sldChg>
      <pc:sldChg chg="addSp delSp modSp mod">
        <pc:chgData name="Mollykate Miner" userId="7c990246-b459-46ec-a311-f65f3d97f656" providerId="ADAL" clId="{3575CF49-E180-4653-8915-E83B109D8735}" dt="2024-07-24T15:35:15.951" v="7235" actId="20577"/>
        <pc:sldMkLst>
          <pc:docMk/>
          <pc:sldMk cId="270618500" sldId="312"/>
        </pc:sldMkLst>
        <pc:spChg chg="add mod">
          <ac:chgData name="Mollykate Miner" userId="7c990246-b459-46ec-a311-f65f3d97f656" providerId="ADAL" clId="{3575CF49-E180-4653-8915-E83B109D8735}" dt="2024-07-24T15:35:10.701" v="7220" actId="478"/>
          <ac:spMkLst>
            <pc:docMk/>
            <pc:sldMk cId="270618500" sldId="312"/>
            <ac:spMk id="3" creationId="{4926E8FD-8CE9-8DF8-B9A5-60FFDBD07737}"/>
          </ac:spMkLst>
        </pc:spChg>
        <pc:spChg chg="mod">
          <ac:chgData name="Mollykate Miner" userId="7c990246-b459-46ec-a311-f65f3d97f656" providerId="ADAL" clId="{3575CF49-E180-4653-8915-E83B109D8735}" dt="2024-07-24T15:35:15.951" v="7235" actId="20577"/>
          <ac:spMkLst>
            <pc:docMk/>
            <pc:sldMk cId="270618500" sldId="312"/>
            <ac:spMk id="4" creationId="{D41CD4A4-34F9-C2DF-2E96-BBC1E8A26D1A}"/>
          </ac:spMkLst>
        </pc:spChg>
        <pc:spChg chg="del">
          <ac:chgData name="Mollykate Miner" userId="7c990246-b459-46ec-a311-f65f3d97f656" providerId="ADAL" clId="{3575CF49-E180-4653-8915-E83B109D8735}" dt="2024-07-24T15:35:10.701" v="7220" actId="478"/>
          <ac:spMkLst>
            <pc:docMk/>
            <pc:sldMk cId="270618500" sldId="312"/>
            <ac:spMk id="5" creationId="{A396B25C-6CA6-8604-7851-0C719FDF0968}"/>
          </ac:spMkLst>
        </pc:spChg>
        <pc:picChg chg="del">
          <ac:chgData name="Mollykate Miner" userId="7c990246-b459-46ec-a311-f65f3d97f656" providerId="ADAL" clId="{3575CF49-E180-4653-8915-E83B109D8735}" dt="2024-07-24T15:35:07.157" v="7219" actId="478"/>
          <ac:picMkLst>
            <pc:docMk/>
            <pc:sldMk cId="270618500" sldId="312"/>
            <ac:picMk id="4098" creationId="{2E1B5441-3BB3-68E3-C23D-175571421494}"/>
          </ac:picMkLst>
        </pc:picChg>
      </pc:sldChg>
      <pc:sldChg chg="ord">
        <pc:chgData name="Mollykate Miner" userId="7c990246-b459-46ec-a311-f65f3d97f656" providerId="ADAL" clId="{3575CF49-E180-4653-8915-E83B109D8735}" dt="2024-07-24T15:56:38.833" v="7453"/>
        <pc:sldMkLst>
          <pc:docMk/>
          <pc:sldMk cId="3919230446" sldId="315"/>
        </pc:sldMkLst>
      </pc:sldChg>
      <pc:sldChg chg="modSp mod">
        <pc:chgData name="Mollykate Miner" userId="7c990246-b459-46ec-a311-f65f3d97f656" providerId="ADAL" clId="{3575CF49-E180-4653-8915-E83B109D8735}" dt="2024-07-24T15:21:01.098" v="6709" actId="1076"/>
        <pc:sldMkLst>
          <pc:docMk/>
          <pc:sldMk cId="4256075787" sldId="316"/>
        </pc:sldMkLst>
        <pc:spChg chg="mod">
          <ac:chgData name="Mollykate Miner" userId="7c990246-b459-46ec-a311-f65f3d97f656" providerId="ADAL" clId="{3575CF49-E180-4653-8915-E83B109D8735}" dt="2024-07-24T15:21:01.098" v="6709" actId="1076"/>
          <ac:spMkLst>
            <pc:docMk/>
            <pc:sldMk cId="4256075787" sldId="316"/>
            <ac:spMk id="5" creationId="{A396B25C-6CA6-8604-7851-0C719FDF0968}"/>
          </ac:spMkLst>
        </pc:spChg>
      </pc:sldChg>
      <pc:sldChg chg="modSp mod">
        <pc:chgData name="Mollykate Miner" userId="7c990246-b459-46ec-a311-f65f3d97f656" providerId="ADAL" clId="{3575CF49-E180-4653-8915-E83B109D8735}" dt="2024-07-24T15:17:16.828" v="6622" actId="20577"/>
        <pc:sldMkLst>
          <pc:docMk/>
          <pc:sldMk cId="2136242102" sldId="317"/>
        </pc:sldMkLst>
        <pc:spChg chg="mod">
          <ac:chgData name="Mollykate Miner" userId="7c990246-b459-46ec-a311-f65f3d97f656" providerId="ADAL" clId="{3575CF49-E180-4653-8915-E83B109D8735}" dt="2024-07-24T15:16:07.455" v="6539" actId="20577"/>
          <ac:spMkLst>
            <pc:docMk/>
            <pc:sldMk cId="2136242102" sldId="317"/>
            <ac:spMk id="4" creationId="{D41CD4A4-34F9-C2DF-2E96-BBC1E8A26D1A}"/>
          </ac:spMkLst>
        </pc:spChg>
        <pc:spChg chg="mod">
          <ac:chgData name="Mollykate Miner" userId="7c990246-b459-46ec-a311-f65f3d97f656" providerId="ADAL" clId="{3575CF49-E180-4653-8915-E83B109D8735}" dt="2024-07-24T15:17:16.828" v="6622" actId="20577"/>
          <ac:spMkLst>
            <pc:docMk/>
            <pc:sldMk cId="2136242102" sldId="317"/>
            <ac:spMk id="5" creationId="{A396B25C-6CA6-8604-7851-0C719FDF0968}"/>
          </ac:spMkLst>
        </pc:spChg>
      </pc:sldChg>
      <pc:sldChg chg="del">
        <pc:chgData name="Mollykate Miner" userId="7c990246-b459-46ec-a311-f65f3d97f656" providerId="ADAL" clId="{3575CF49-E180-4653-8915-E83B109D8735}" dt="2024-07-24T15:09:20.462" v="6011" actId="2696"/>
        <pc:sldMkLst>
          <pc:docMk/>
          <pc:sldMk cId="1063058817" sldId="319"/>
        </pc:sldMkLst>
      </pc:sldChg>
      <pc:sldChg chg="modSp mod">
        <pc:chgData name="Mollykate Miner" userId="7c990246-b459-46ec-a311-f65f3d97f656" providerId="ADAL" clId="{3575CF49-E180-4653-8915-E83B109D8735}" dt="2024-07-24T15:25:48.192" v="6738" actId="20577"/>
        <pc:sldMkLst>
          <pc:docMk/>
          <pc:sldMk cId="485703837" sldId="320"/>
        </pc:sldMkLst>
        <pc:spChg chg="mod">
          <ac:chgData name="Mollykate Miner" userId="7c990246-b459-46ec-a311-f65f3d97f656" providerId="ADAL" clId="{3575CF49-E180-4653-8915-E83B109D8735}" dt="2024-07-24T15:25:48.192" v="6738" actId="20577"/>
          <ac:spMkLst>
            <pc:docMk/>
            <pc:sldMk cId="485703837" sldId="320"/>
            <ac:spMk id="5" creationId="{A396B25C-6CA6-8604-7851-0C719FDF0968}"/>
          </ac:spMkLst>
        </pc:spChg>
      </pc:sldChg>
      <pc:sldChg chg="modSp mod ord">
        <pc:chgData name="Mollykate Miner" userId="7c990246-b459-46ec-a311-f65f3d97f656" providerId="ADAL" clId="{3575CF49-E180-4653-8915-E83B109D8735}" dt="2024-07-24T15:11:25.503" v="6088" actId="20577"/>
        <pc:sldMkLst>
          <pc:docMk/>
          <pc:sldMk cId="2231474082" sldId="321"/>
        </pc:sldMkLst>
        <pc:spChg chg="mod">
          <ac:chgData name="Mollykate Miner" userId="7c990246-b459-46ec-a311-f65f3d97f656" providerId="ADAL" clId="{3575CF49-E180-4653-8915-E83B109D8735}" dt="2024-07-24T15:11:25.503" v="6088" actId="20577"/>
          <ac:spMkLst>
            <pc:docMk/>
            <pc:sldMk cId="2231474082" sldId="321"/>
            <ac:spMk id="5" creationId="{A396B25C-6CA6-8604-7851-0C719FDF0968}"/>
          </ac:spMkLst>
        </pc:spChg>
      </pc:sldChg>
      <pc:sldChg chg="modSp mod">
        <pc:chgData name="Mollykate Miner" userId="7c990246-b459-46ec-a311-f65f3d97f656" providerId="ADAL" clId="{3575CF49-E180-4653-8915-E83B109D8735}" dt="2024-07-24T15:13:54.674" v="6331" actId="1076"/>
        <pc:sldMkLst>
          <pc:docMk/>
          <pc:sldMk cId="1528383272" sldId="324"/>
        </pc:sldMkLst>
        <pc:spChg chg="mod">
          <ac:chgData name="Mollykate Miner" userId="7c990246-b459-46ec-a311-f65f3d97f656" providerId="ADAL" clId="{3575CF49-E180-4653-8915-E83B109D8735}" dt="2024-07-24T15:13:54.674" v="6331" actId="1076"/>
          <ac:spMkLst>
            <pc:docMk/>
            <pc:sldMk cId="1528383272" sldId="324"/>
            <ac:spMk id="5" creationId="{A396B25C-6CA6-8604-7851-0C719FDF0968}"/>
          </ac:spMkLst>
        </pc:spChg>
      </pc:sldChg>
      <pc:sldChg chg="modSp mod">
        <pc:chgData name="Mollykate Miner" userId="7c990246-b459-46ec-a311-f65f3d97f656" providerId="ADAL" clId="{3575CF49-E180-4653-8915-E83B109D8735}" dt="2024-07-24T15:52:28.639" v="7423" actId="20577"/>
        <pc:sldMkLst>
          <pc:docMk/>
          <pc:sldMk cId="183993351" sldId="325"/>
        </pc:sldMkLst>
        <pc:spChg chg="mod">
          <ac:chgData name="Mollykate Miner" userId="7c990246-b459-46ec-a311-f65f3d97f656" providerId="ADAL" clId="{3575CF49-E180-4653-8915-E83B109D8735}" dt="2024-07-24T15:52:28.639" v="7423" actId="20577"/>
          <ac:spMkLst>
            <pc:docMk/>
            <pc:sldMk cId="183993351" sldId="325"/>
            <ac:spMk id="4" creationId="{65ECD87A-DCCD-81F9-88EB-D08778CDAE02}"/>
          </ac:spMkLst>
        </pc:spChg>
      </pc:sldChg>
      <pc:sldChg chg="modSp mod">
        <pc:chgData name="Mollykate Miner" userId="7c990246-b459-46ec-a311-f65f3d97f656" providerId="ADAL" clId="{3575CF49-E180-4653-8915-E83B109D8735}" dt="2024-07-24T15:43:51.313" v="7302" actId="27636"/>
        <pc:sldMkLst>
          <pc:docMk/>
          <pc:sldMk cId="1365800296" sldId="326"/>
        </pc:sldMkLst>
        <pc:spChg chg="mod">
          <ac:chgData name="Mollykate Miner" userId="7c990246-b459-46ec-a311-f65f3d97f656" providerId="ADAL" clId="{3575CF49-E180-4653-8915-E83B109D8735}" dt="2024-07-24T15:43:51.313" v="7302" actId="27636"/>
          <ac:spMkLst>
            <pc:docMk/>
            <pc:sldMk cId="1365800296" sldId="326"/>
            <ac:spMk id="4" creationId="{65ECD87A-DCCD-81F9-88EB-D08778CDAE02}"/>
          </ac:spMkLst>
        </pc:spChg>
      </pc:sldChg>
      <pc:sldChg chg="addSp delSp modSp mod">
        <pc:chgData name="Mollykate Miner" userId="7c990246-b459-46ec-a311-f65f3d97f656" providerId="ADAL" clId="{3575CF49-E180-4653-8915-E83B109D8735}" dt="2024-07-24T15:41:38.057" v="7286" actId="14100"/>
        <pc:sldMkLst>
          <pc:docMk/>
          <pc:sldMk cId="948939216" sldId="327"/>
        </pc:sldMkLst>
        <pc:spChg chg="add mod">
          <ac:chgData name="Mollykate Miner" userId="7c990246-b459-46ec-a311-f65f3d97f656" providerId="ADAL" clId="{3575CF49-E180-4653-8915-E83B109D8735}" dt="2024-07-24T15:41:38.057" v="7286" actId="14100"/>
          <ac:spMkLst>
            <pc:docMk/>
            <pc:sldMk cId="948939216" sldId="327"/>
            <ac:spMk id="3" creationId="{D88613FC-C0D4-5D6C-5159-6437E39B29EC}"/>
          </ac:spMkLst>
        </pc:spChg>
        <pc:spChg chg="mod">
          <ac:chgData name="Mollykate Miner" userId="7c990246-b459-46ec-a311-f65f3d97f656" providerId="ADAL" clId="{3575CF49-E180-4653-8915-E83B109D8735}" dt="2024-07-24T15:41:24.566" v="7284" actId="20577"/>
          <ac:spMkLst>
            <pc:docMk/>
            <pc:sldMk cId="948939216" sldId="327"/>
            <ac:spMk id="4" creationId="{65ECD87A-DCCD-81F9-88EB-D08778CDAE02}"/>
          </ac:spMkLst>
        </pc:spChg>
        <pc:spChg chg="del mod">
          <ac:chgData name="Mollykate Miner" userId="7c990246-b459-46ec-a311-f65f3d97f656" providerId="ADAL" clId="{3575CF49-E180-4653-8915-E83B109D8735}" dt="2024-07-24T15:41:11.347" v="7261" actId="478"/>
          <ac:spMkLst>
            <pc:docMk/>
            <pc:sldMk cId="948939216" sldId="327"/>
            <ac:spMk id="5" creationId="{7AF545DB-22B2-2F93-3A67-F3BE21C798E1}"/>
          </ac:spMkLst>
        </pc:spChg>
        <pc:picChg chg="del">
          <ac:chgData name="Mollykate Miner" userId="7c990246-b459-46ec-a311-f65f3d97f656" providerId="ADAL" clId="{3575CF49-E180-4653-8915-E83B109D8735}" dt="2024-07-24T15:41:06.622" v="7259" actId="478"/>
          <ac:picMkLst>
            <pc:docMk/>
            <pc:sldMk cId="948939216" sldId="327"/>
            <ac:picMk id="1026" creationId="{6EF2A42A-C1C5-46FD-2A8F-FC07EC8068A7}"/>
          </ac:picMkLst>
        </pc:picChg>
      </pc:sldChg>
      <pc:sldChg chg="addSp delSp modSp del mod ord">
        <pc:chgData name="Mollykate Miner" userId="7c990246-b459-46ec-a311-f65f3d97f656" providerId="ADAL" clId="{3575CF49-E180-4653-8915-E83B109D8735}" dt="2024-07-25T15:59:38.879" v="9057" actId="2696"/>
        <pc:sldMkLst>
          <pc:docMk/>
          <pc:sldMk cId="1535938389" sldId="328"/>
        </pc:sldMkLst>
        <pc:spChg chg="mod">
          <ac:chgData name="Mollykate Miner" userId="7c990246-b459-46ec-a311-f65f3d97f656" providerId="ADAL" clId="{3575CF49-E180-4653-8915-E83B109D8735}" dt="2024-07-25T15:58:40.210" v="9044" actId="20577"/>
          <ac:spMkLst>
            <pc:docMk/>
            <pc:sldMk cId="1535938389" sldId="328"/>
            <ac:spMk id="5" creationId="{7AF545DB-22B2-2F93-3A67-F3BE21C798E1}"/>
          </ac:spMkLst>
        </pc:spChg>
        <pc:picChg chg="add del mod">
          <ac:chgData name="Mollykate Miner" userId="7c990246-b459-46ec-a311-f65f3d97f656" providerId="ADAL" clId="{3575CF49-E180-4653-8915-E83B109D8735}" dt="2024-07-25T15:58:43.029" v="9046" actId="478"/>
          <ac:picMkLst>
            <pc:docMk/>
            <pc:sldMk cId="1535938389" sldId="328"/>
            <ac:picMk id="2" creationId="{CFAB38D0-772E-8245-9AE9-D0D5C4DCC938}"/>
          </ac:picMkLst>
        </pc:picChg>
      </pc:sldChg>
      <pc:sldChg chg="modSp mod">
        <pc:chgData name="Mollykate Miner" userId="7c990246-b459-46ec-a311-f65f3d97f656" providerId="ADAL" clId="{3575CF49-E180-4653-8915-E83B109D8735}" dt="2024-07-24T15:51:08.643" v="7406" actId="20577"/>
        <pc:sldMkLst>
          <pc:docMk/>
          <pc:sldMk cId="4043334432" sldId="329"/>
        </pc:sldMkLst>
        <pc:spChg chg="mod">
          <ac:chgData name="Mollykate Miner" userId="7c990246-b459-46ec-a311-f65f3d97f656" providerId="ADAL" clId="{3575CF49-E180-4653-8915-E83B109D8735}" dt="2024-07-24T15:44:19.344" v="7314" actId="20577"/>
          <ac:spMkLst>
            <pc:docMk/>
            <pc:sldMk cId="4043334432" sldId="329"/>
            <ac:spMk id="4" creationId="{D41CD4A4-34F9-C2DF-2E96-BBC1E8A26D1A}"/>
          </ac:spMkLst>
        </pc:spChg>
        <pc:spChg chg="mod">
          <ac:chgData name="Mollykate Miner" userId="7c990246-b459-46ec-a311-f65f3d97f656" providerId="ADAL" clId="{3575CF49-E180-4653-8915-E83B109D8735}" dt="2024-07-24T15:51:08.643" v="7406" actId="20577"/>
          <ac:spMkLst>
            <pc:docMk/>
            <pc:sldMk cId="4043334432" sldId="329"/>
            <ac:spMk id="5" creationId="{A396B25C-6CA6-8604-7851-0C719FDF0968}"/>
          </ac:spMkLst>
        </pc:spChg>
      </pc:sldChg>
      <pc:sldChg chg="addSp delSp modSp add mod ord">
        <pc:chgData name="Mollykate Miner" userId="7c990246-b459-46ec-a311-f65f3d97f656" providerId="ADAL" clId="{3575CF49-E180-4653-8915-E83B109D8735}" dt="2024-07-31T17:45:15.553" v="9960" actId="478"/>
        <pc:sldMkLst>
          <pc:docMk/>
          <pc:sldMk cId="3608324875" sldId="330"/>
        </pc:sldMkLst>
        <pc:spChg chg="mod">
          <ac:chgData name="Mollykate Miner" userId="7c990246-b459-46ec-a311-f65f3d97f656" providerId="ADAL" clId="{3575CF49-E180-4653-8915-E83B109D8735}" dt="2024-07-17T18:41:50.688" v="2544" actId="20577"/>
          <ac:spMkLst>
            <pc:docMk/>
            <pc:sldMk cId="3608324875" sldId="330"/>
            <ac:spMk id="2" creationId="{51C08503-DA61-147C-F172-6AB2F4E1D578}"/>
          </ac:spMkLst>
        </pc:spChg>
        <pc:spChg chg="mod">
          <ac:chgData name="Mollykate Miner" userId="7c990246-b459-46ec-a311-f65f3d97f656" providerId="ADAL" clId="{3575CF49-E180-4653-8915-E83B109D8735}" dt="2024-07-17T18:47:01.177" v="2739" actId="20577"/>
          <ac:spMkLst>
            <pc:docMk/>
            <pc:sldMk cId="3608324875" sldId="330"/>
            <ac:spMk id="3" creationId="{8F4C1733-6E4C-D12A-B536-419328C4EDAA}"/>
          </ac:spMkLst>
        </pc:spChg>
        <pc:spChg chg="add mod">
          <ac:chgData name="Mollykate Miner" userId="7c990246-b459-46ec-a311-f65f3d97f656" providerId="ADAL" clId="{3575CF49-E180-4653-8915-E83B109D8735}" dt="2024-07-31T17:45:14.015" v="9959" actId="1076"/>
          <ac:spMkLst>
            <pc:docMk/>
            <pc:sldMk cId="3608324875" sldId="330"/>
            <ac:spMk id="4" creationId="{F1100094-3F56-1EB6-9F9D-605722F1DE1E}"/>
          </ac:spMkLst>
        </pc:spChg>
        <pc:spChg chg="add del mod">
          <ac:chgData name="Mollykate Miner" userId="7c990246-b459-46ec-a311-f65f3d97f656" providerId="ADAL" clId="{3575CF49-E180-4653-8915-E83B109D8735}" dt="2024-07-31T17:45:15.553" v="9960" actId="478"/>
          <ac:spMkLst>
            <pc:docMk/>
            <pc:sldMk cId="3608324875" sldId="330"/>
            <ac:spMk id="5" creationId="{8A590F1E-A25F-7A1E-50CD-26AD39435F2B}"/>
          </ac:spMkLst>
        </pc:spChg>
        <pc:picChg chg="del">
          <ac:chgData name="Mollykate Miner" userId="7c990246-b459-46ec-a311-f65f3d97f656" providerId="ADAL" clId="{3575CF49-E180-4653-8915-E83B109D8735}" dt="2024-07-17T18:38:37.512" v="2519" actId="478"/>
          <ac:picMkLst>
            <pc:docMk/>
            <pc:sldMk cId="3608324875" sldId="330"/>
            <ac:picMk id="4" creationId="{0D6947A3-FA9D-958E-F9EF-A7350062FFDD}"/>
          </ac:picMkLst>
        </pc:picChg>
        <pc:picChg chg="add del mod">
          <ac:chgData name="Mollykate Miner" userId="7c990246-b459-46ec-a311-f65f3d97f656" providerId="ADAL" clId="{3575CF49-E180-4653-8915-E83B109D8735}" dt="2024-07-31T17:44:47.656" v="9950" actId="478"/>
          <ac:picMkLst>
            <pc:docMk/>
            <pc:sldMk cId="3608324875" sldId="330"/>
            <ac:picMk id="1026" creationId="{9E17FAC6-F697-3853-B936-E05669253630}"/>
          </ac:picMkLst>
        </pc:picChg>
        <pc:picChg chg="add mod">
          <ac:chgData name="Mollykate Miner" userId="7c990246-b459-46ec-a311-f65f3d97f656" providerId="ADAL" clId="{3575CF49-E180-4653-8915-E83B109D8735}" dt="2024-07-31T17:45:06.613" v="9956" actId="1076"/>
          <ac:picMkLst>
            <pc:docMk/>
            <pc:sldMk cId="3608324875" sldId="330"/>
            <ac:picMk id="5122" creationId="{AAD7318E-4222-4EEF-C937-62F62DDDF930}"/>
          </ac:picMkLst>
        </pc:picChg>
      </pc:sldChg>
      <pc:sldChg chg="addSp delSp modSp add mod ord">
        <pc:chgData name="Mollykate Miner" userId="7c990246-b459-46ec-a311-f65f3d97f656" providerId="ADAL" clId="{3575CF49-E180-4653-8915-E83B109D8735}" dt="2024-07-24T16:01:31.304" v="7477"/>
        <pc:sldMkLst>
          <pc:docMk/>
          <pc:sldMk cId="2490165577" sldId="331"/>
        </pc:sldMkLst>
        <pc:spChg chg="mod">
          <ac:chgData name="Mollykate Miner" userId="7c990246-b459-46ec-a311-f65f3d97f656" providerId="ADAL" clId="{3575CF49-E180-4653-8915-E83B109D8735}" dt="2024-07-17T18:54:49.299" v="2767" actId="20577"/>
          <ac:spMkLst>
            <pc:docMk/>
            <pc:sldMk cId="2490165577" sldId="331"/>
            <ac:spMk id="2" creationId="{51C08503-DA61-147C-F172-6AB2F4E1D578}"/>
          </ac:spMkLst>
        </pc:spChg>
        <pc:spChg chg="mod">
          <ac:chgData name="Mollykate Miner" userId="7c990246-b459-46ec-a311-f65f3d97f656" providerId="ADAL" clId="{3575CF49-E180-4653-8915-E83B109D8735}" dt="2024-07-17T18:56:05.899" v="3087" actId="20577"/>
          <ac:spMkLst>
            <pc:docMk/>
            <pc:sldMk cId="2490165577" sldId="331"/>
            <ac:spMk id="3" creationId="{8F4C1733-6E4C-D12A-B536-419328C4EDAA}"/>
          </ac:spMkLst>
        </pc:spChg>
        <pc:picChg chg="del">
          <ac:chgData name="Mollykate Miner" userId="7c990246-b459-46ec-a311-f65f3d97f656" providerId="ADAL" clId="{3575CF49-E180-4653-8915-E83B109D8735}" dt="2024-07-17T18:47:13.365" v="2741" actId="478"/>
          <ac:picMkLst>
            <pc:docMk/>
            <pc:sldMk cId="2490165577" sldId="331"/>
            <ac:picMk id="1026" creationId="{9E17FAC6-F697-3853-B936-E05669253630}"/>
          </ac:picMkLst>
        </pc:picChg>
        <pc:picChg chg="add mod">
          <ac:chgData name="Mollykate Miner" userId="7c990246-b459-46ec-a311-f65f3d97f656" providerId="ADAL" clId="{3575CF49-E180-4653-8915-E83B109D8735}" dt="2024-07-17T18:54:39.255" v="2749" actId="1076"/>
          <ac:picMkLst>
            <pc:docMk/>
            <pc:sldMk cId="2490165577" sldId="331"/>
            <ac:picMk id="2050" creationId="{6CDB1039-D627-A366-8A2B-F681C1D9AC3B}"/>
          </ac:picMkLst>
        </pc:picChg>
      </pc:sldChg>
      <pc:sldChg chg="addSp delSp modSp add mod ord">
        <pc:chgData name="Mollykate Miner" userId="7c990246-b459-46ec-a311-f65f3d97f656" providerId="ADAL" clId="{3575CF49-E180-4653-8915-E83B109D8735}" dt="2024-07-24T16:04:48.051" v="7540" actId="20577"/>
        <pc:sldMkLst>
          <pc:docMk/>
          <pc:sldMk cId="3857558480" sldId="332"/>
        </pc:sldMkLst>
        <pc:spChg chg="mod">
          <ac:chgData name="Mollykate Miner" userId="7c990246-b459-46ec-a311-f65f3d97f656" providerId="ADAL" clId="{3575CF49-E180-4653-8915-E83B109D8735}" dt="2024-07-18T11:25:25.117" v="3135" actId="20577"/>
          <ac:spMkLst>
            <pc:docMk/>
            <pc:sldMk cId="3857558480" sldId="332"/>
            <ac:spMk id="2" creationId="{51C08503-DA61-147C-F172-6AB2F4E1D578}"/>
          </ac:spMkLst>
        </pc:spChg>
        <pc:spChg chg="mod">
          <ac:chgData name="Mollykate Miner" userId="7c990246-b459-46ec-a311-f65f3d97f656" providerId="ADAL" clId="{3575CF49-E180-4653-8915-E83B109D8735}" dt="2024-07-24T16:04:48.051" v="7540" actId="20577"/>
          <ac:spMkLst>
            <pc:docMk/>
            <pc:sldMk cId="3857558480" sldId="332"/>
            <ac:spMk id="3" creationId="{8F4C1733-6E4C-D12A-B536-419328C4EDAA}"/>
          </ac:spMkLst>
        </pc:spChg>
        <pc:spChg chg="add mod">
          <ac:chgData name="Mollykate Miner" userId="7c990246-b459-46ec-a311-f65f3d97f656" providerId="ADAL" clId="{3575CF49-E180-4653-8915-E83B109D8735}" dt="2024-07-18T11:23:20.817" v="3092" actId="14100"/>
          <ac:spMkLst>
            <pc:docMk/>
            <pc:sldMk cId="3857558480" sldId="332"/>
            <ac:spMk id="4" creationId="{FDC03700-624C-A002-D4B4-CCBCCB7878F8}"/>
          </ac:spMkLst>
        </pc:spChg>
        <pc:picChg chg="del">
          <ac:chgData name="Mollykate Miner" userId="7c990246-b459-46ec-a311-f65f3d97f656" providerId="ADAL" clId="{3575CF49-E180-4653-8915-E83B109D8735}" dt="2024-07-18T11:23:10.184" v="3089" actId="478"/>
          <ac:picMkLst>
            <pc:docMk/>
            <pc:sldMk cId="3857558480" sldId="332"/>
            <ac:picMk id="2050" creationId="{6CDB1039-D627-A366-8A2B-F681C1D9AC3B}"/>
          </ac:picMkLst>
        </pc:picChg>
        <pc:picChg chg="add mod">
          <ac:chgData name="Mollykate Miner" userId="7c990246-b459-46ec-a311-f65f3d97f656" providerId="ADAL" clId="{3575CF49-E180-4653-8915-E83B109D8735}" dt="2024-07-18T11:23:53.744" v="3095" actId="1076"/>
          <ac:picMkLst>
            <pc:docMk/>
            <pc:sldMk cId="3857558480" sldId="332"/>
            <ac:picMk id="3073" creationId="{95889DC3-9BB2-B406-603D-02CF475D2C74}"/>
          </ac:picMkLst>
        </pc:picChg>
      </pc:sldChg>
      <pc:sldChg chg="addSp delSp modSp add mod ord">
        <pc:chgData name="Mollykate Miner" userId="7c990246-b459-46ec-a311-f65f3d97f656" providerId="ADAL" clId="{3575CF49-E180-4653-8915-E83B109D8735}" dt="2024-07-23T12:50:55.399" v="5975" actId="313"/>
        <pc:sldMkLst>
          <pc:docMk/>
          <pc:sldMk cId="693917473" sldId="333"/>
        </pc:sldMkLst>
        <pc:spChg chg="mod">
          <ac:chgData name="Mollykate Miner" userId="7c990246-b459-46ec-a311-f65f3d97f656" providerId="ADAL" clId="{3575CF49-E180-4653-8915-E83B109D8735}" dt="2024-07-18T11:40:41.508" v="3385" actId="313"/>
          <ac:spMkLst>
            <pc:docMk/>
            <pc:sldMk cId="693917473" sldId="333"/>
            <ac:spMk id="2" creationId="{51C08503-DA61-147C-F172-6AB2F4E1D578}"/>
          </ac:spMkLst>
        </pc:spChg>
        <pc:spChg chg="mod">
          <ac:chgData name="Mollykate Miner" userId="7c990246-b459-46ec-a311-f65f3d97f656" providerId="ADAL" clId="{3575CF49-E180-4653-8915-E83B109D8735}" dt="2024-07-23T12:50:55.399" v="5975" actId="313"/>
          <ac:spMkLst>
            <pc:docMk/>
            <pc:sldMk cId="693917473" sldId="333"/>
            <ac:spMk id="3" creationId="{8F4C1733-6E4C-D12A-B536-419328C4EDAA}"/>
          </ac:spMkLst>
        </pc:spChg>
        <pc:picChg chg="del">
          <ac:chgData name="Mollykate Miner" userId="7c990246-b459-46ec-a311-f65f3d97f656" providerId="ADAL" clId="{3575CF49-E180-4653-8915-E83B109D8735}" dt="2024-07-18T11:39:18.635" v="3350" actId="478"/>
          <ac:picMkLst>
            <pc:docMk/>
            <pc:sldMk cId="693917473" sldId="333"/>
            <ac:picMk id="4" creationId="{0D6947A3-FA9D-958E-F9EF-A7350062FFDD}"/>
          </ac:picMkLst>
        </pc:picChg>
        <pc:picChg chg="add mod">
          <ac:chgData name="Mollykate Miner" userId="7c990246-b459-46ec-a311-f65f3d97f656" providerId="ADAL" clId="{3575CF49-E180-4653-8915-E83B109D8735}" dt="2024-07-18T11:40:20.728" v="3362" actId="1076"/>
          <ac:picMkLst>
            <pc:docMk/>
            <pc:sldMk cId="693917473" sldId="333"/>
            <ac:picMk id="5122" creationId="{AE51E90A-0525-CFC5-E8AC-7278ACC9BF8E}"/>
          </ac:picMkLst>
        </pc:picChg>
      </pc:sldChg>
      <pc:sldChg chg="addSp delSp modSp add mod ord">
        <pc:chgData name="Mollykate Miner" userId="7c990246-b459-46ec-a311-f65f3d97f656" providerId="ADAL" clId="{3575CF49-E180-4653-8915-E83B109D8735}" dt="2024-07-25T18:26:16.339" v="9240" actId="313"/>
        <pc:sldMkLst>
          <pc:docMk/>
          <pc:sldMk cId="2307366152" sldId="334"/>
        </pc:sldMkLst>
        <pc:spChg chg="mod">
          <ac:chgData name="Mollykate Miner" userId="7c990246-b459-46ec-a311-f65f3d97f656" providerId="ADAL" clId="{3575CF49-E180-4653-8915-E83B109D8735}" dt="2024-07-18T12:56:47.663" v="3766" actId="20577"/>
          <ac:spMkLst>
            <pc:docMk/>
            <pc:sldMk cId="2307366152" sldId="334"/>
            <ac:spMk id="2" creationId="{51C08503-DA61-147C-F172-6AB2F4E1D578}"/>
          </ac:spMkLst>
        </pc:spChg>
        <pc:spChg chg="mod">
          <ac:chgData name="Mollykate Miner" userId="7c990246-b459-46ec-a311-f65f3d97f656" providerId="ADAL" clId="{3575CF49-E180-4653-8915-E83B109D8735}" dt="2024-07-25T18:26:16.339" v="9240" actId="313"/>
          <ac:spMkLst>
            <pc:docMk/>
            <pc:sldMk cId="2307366152" sldId="334"/>
            <ac:spMk id="3" creationId="{8F4C1733-6E4C-D12A-B536-419328C4EDAA}"/>
          </ac:spMkLst>
        </pc:spChg>
        <pc:picChg chg="del">
          <ac:chgData name="Mollykate Miner" userId="7c990246-b459-46ec-a311-f65f3d97f656" providerId="ADAL" clId="{3575CF49-E180-4653-8915-E83B109D8735}" dt="2024-07-18T12:52:53.977" v="3611" actId="478"/>
          <ac:picMkLst>
            <pc:docMk/>
            <pc:sldMk cId="2307366152" sldId="334"/>
            <ac:picMk id="2050" creationId="{6CDB1039-D627-A366-8A2B-F681C1D9AC3B}"/>
          </ac:picMkLst>
        </pc:picChg>
        <pc:picChg chg="add mod">
          <ac:chgData name="Mollykate Miner" userId="7c990246-b459-46ec-a311-f65f3d97f656" providerId="ADAL" clId="{3575CF49-E180-4653-8915-E83B109D8735}" dt="2024-07-18T12:54:28.589" v="3627" actId="1076"/>
          <ac:picMkLst>
            <pc:docMk/>
            <pc:sldMk cId="2307366152" sldId="334"/>
            <ac:picMk id="6146" creationId="{B1E7BF86-152A-FDB6-1707-9F32753450A2}"/>
          </ac:picMkLst>
        </pc:picChg>
      </pc:sldChg>
      <pc:sldChg chg="addSp delSp modSp add mod ord">
        <pc:chgData name="Mollykate Miner" userId="7c990246-b459-46ec-a311-f65f3d97f656" providerId="ADAL" clId="{3575CF49-E180-4653-8915-E83B109D8735}" dt="2024-07-19T11:39:38.740" v="5605"/>
        <pc:sldMkLst>
          <pc:docMk/>
          <pc:sldMk cId="4056841975" sldId="335"/>
        </pc:sldMkLst>
        <pc:spChg chg="mod">
          <ac:chgData name="Mollykate Miner" userId="7c990246-b459-46ec-a311-f65f3d97f656" providerId="ADAL" clId="{3575CF49-E180-4653-8915-E83B109D8735}" dt="2024-07-18T12:59:16.359" v="3793" actId="20577"/>
          <ac:spMkLst>
            <pc:docMk/>
            <pc:sldMk cId="4056841975" sldId="335"/>
            <ac:spMk id="2" creationId="{51C08503-DA61-147C-F172-6AB2F4E1D578}"/>
          </ac:spMkLst>
        </pc:spChg>
        <pc:spChg chg="mod">
          <ac:chgData name="Mollykate Miner" userId="7c990246-b459-46ec-a311-f65f3d97f656" providerId="ADAL" clId="{3575CF49-E180-4653-8915-E83B109D8735}" dt="2024-07-18T13:22:11.741" v="3979" actId="20577"/>
          <ac:spMkLst>
            <pc:docMk/>
            <pc:sldMk cId="4056841975" sldId="335"/>
            <ac:spMk id="3" creationId="{8F4C1733-6E4C-D12A-B536-419328C4EDAA}"/>
          </ac:spMkLst>
        </pc:spChg>
        <pc:picChg chg="del">
          <ac:chgData name="Mollykate Miner" userId="7c990246-b459-46ec-a311-f65f3d97f656" providerId="ADAL" clId="{3575CF49-E180-4653-8915-E83B109D8735}" dt="2024-07-18T12:58:18.465" v="3768" actId="478"/>
          <ac:picMkLst>
            <pc:docMk/>
            <pc:sldMk cId="4056841975" sldId="335"/>
            <ac:picMk id="5122" creationId="{AE51E90A-0525-CFC5-E8AC-7278ACC9BF8E}"/>
          </ac:picMkLst>
        </pc:picChg>
        <pc:picChg chg="add mod">
          <ac:chgData name="Mollykate Miner" userId="7c990246-b459-46ec-a311-f65f3d97f656" providerId="ADAL" clId="{3575CF49-E180-4653-8915-E83B109D8735}" dt="2024-07-18T12:59:04.905" v="3780" actId="1076"/>
          <ac:picMkLst>
            <pc:docMk/>
            <pc:sldMk cId="4056841975" sldId="335"/>
            <ac:picMk id="7170" creationId="{77241084-89F6-6FB7-D828-20F5B3001B4B}"/>
          </ac:picMkLst>
        </pc:picChg>
      </pc:sldChg>
      <pc:sldChg chg="addSp delSp modSp add mod ord">
        <pc:chgData name="Mollykate Miner" userId="7c990246-b459-46ec-a311-f65f3d97f656" providerId="ADAL" clId="{3575CF49-E180-4653-8915-E83B109D8735}" dt="2024-07-26T18:46:47.786" v="9902" actId="478"/>
        <pc:sldMkLst>
          <pc:docMk/>
          <pc:sldMk cId="3568893891" sldId="336"/>
        </pc:sldMkLst>
        <pc:spChg chg="mod">
          <ac:chgData name="Mollykate Miner" userId="7c990246-b459-46ec-a311-f65f3d97f656" providerId="ADAL" clId="{3575CF49-E180-4653-8915-E83B109D8735}" dt="2024-07-24T16:32:56.486" v="8053" actId="20577"/>
          <ac:spMkLst>
            <pc:docMk/>
            <pc:sldMk cId="3568893891" sldId="336"/>
            <ac:spMk id="2" creationId="{51C08503-DA61-147C-F172-6AB2F4E1D578}"/>
          </ac:spMkLst>
        </pc:spChg>
        <pc:spChg chg="mod">
          <ac:chgData name="Mollykate Miner" userId="7c990246-b459-46ec-a311-f65f3d97f656" providerId="ADAL" clId="{3575CF49-E180-4653-8915-E83B109D8735}" dt="2024-07-18T16:13:12.701" v="4960" actId="20577"/>
          <ac:spMkLst>
            <pc:docMk/>
            <pc:sldMk cId="3568893891" sldId="336"/>
            <ac:spMk id="3" creationId="{8F4C1733-6E4C-D12A-B536-419328C4EDAA}"/>
          </ac:spMkLst>
        </pc:spChg>
        <pc:spChg chg="add del mod">
          <ac:chgData name="Mollykate Miner" userId="7c990246-b459-46ec-a311-f65f3d97f656" providerId="ADAL" clId="{3575CF49-E180-4653-8915-E83B109D8735}" dt="2024-07-18T15:26:23.786" v="4934" actId="478"/>
          <ac:spMkLst>
            <pc:docMk/>
            <pc:sldMk cId="3568893891" sldId="336"/>
            <ac:spMk id="4" creationId="{A1649D8C-CE3D-3472-1292-1C7E095B31F8}"/>
          </ac:spMkLst>
        </pc:spChg>
        <pc:spChg chg="add mod">
          <ac:chgData name="Mollykate Miner" userId="7c990246-b459-46ec-a311-f65f3d97f656" providerId="ADAL" clId="{3575CF49-E180-4653-8915-E83B109D8735}" dt="2024-07-26T18:46:45.700" v="9901" actId="1076"/>
          <ac:spMkLst>
            <pc:docMk/>
            <pc:sldMk cId="3568893891" sldId="336"/>
            <ac:spMk id="4" creationId="{C137B633-2470-4F7D-F951-692DB2D93737}"/>
          </ac:spMkLst>
        </pc:spChg>
        <pc:spChg chg="add del mod">
          <ac:chgData name="Mollykate Miner" userId="7c990246-b459-46ec-a311-f65f3d97f656" providerId="ADAL" clId="{3575CF49-E180-4653-8915-E83B109D8735}" dt="2024-07-26T18:46:47.786" v="9902" actId="478"/>
          <ac:spMkLst>
            <pc:docMk/>
            <pc:sldMk cId="3568893891" sldId="336"/>
            <ac:spMk id="5" creationId="{8305CB7B-B268-19CA-D3F6-16909EB2A473}"/>
          </ac:spMkLst>
        </pc:spChg>
        <pc:picChg chg="add mod">
          <ac:chgData name="Mollykate Miner" userId="7c990246-b459-46ec-a311-f65f3d97f656" providerId="ADAL" clId="{3575CF49-E180-4653-8915-E83B109D8735}" dt="2024-07-26T18:46:32.341" v="9898" actId="1076"/>
          <ac:picMkLst>
            <pc:docMk/>
            <pc:sldMk cId="3568893891" sldId="336"/>
            <ac:picMk id="2050" creationId="{38644E8D-BACB-02CF-D4F8-C4E8522DD825}"/>
          </ac:picMkLst>
        </pc:picChg>
        <pc:picChg chg="del">
          <ac:chgData name="Mollykate Miner" userId="7c990246-b459-46ec-a311-f65f3d97f656" providerId="ADAL" clId="{3575CF49-E180-4653-8915-E83B109D8735}" dt="2024-07-18T13:44:10.976" v="3981" actId="478"/>
          <ac:picMkLst>
            <pc:docMk/>
            <pc:sldMk cId="3568893891" sldId="336"/>
            <ac:picMk id="6146" creationId="{B1E7BF86-152A-FDB6-1707-9F32753450A2}"/>
          </ac:picMkLst>
        </pc:picChg>
        <pc:picChg chg="add del mod">
          <ac:chgData name="Mollykate Miner" userId="7c990246-b459-46ec-a311-f65f3d97f656" providerId="ADAL" clId="{3575CF49-E180-4653-8915-E83B109D8735}" dt="2024-07-18T15:26:22.018" v="4933" actId="478"/>
          <ac:picMkLst>
            <pc:docMk/>
            <pc:sldMk cId="3568893891" sldId="336"/>
            <ac:picMk id="8194" creationId="{BC8A55C8-45B2-1E11-D576-7506CD3182E9}"/>
          </ac:picMkLst>
        </pc:picChg>
        <pc:picChg chg="add del mod">
          <ac:chgData name="Mollykate Miner" userId="7c990246-b459-46ec-a311-f65f3d97f656" providerId="ADAL" clId="{3575CF49-E180-4653-8915-E83B109D8735}" dt="2024-07-26T18:46:07.660" v="9890" actId="478"/>
          <ac:picMkLst>
            <pc:docMk/>
            <pc:sldMk cId="3568893891" sldId="336"/>
            <ac:picMk id="8195" creationId="{35A38460-4DF7-8FA2-D39A-737F23BB2697}"/>
          </ac:picMkLst>
        </pc:picChg>
      </pc:sldChg>
      <pc:sldChg chg="addSp delSp modSp add mod ord">
        <pc:chgData name="Mollykate Miner" userId="7c990246-b459-46ec-a311-f65f3d97f656" providerId="ADAL" clId="{3575CF49-E180-4653-8915-E83B109D8735}" dt="2024-07-26T18:54:54.345" v="9932" actId="478"/>
        <pc:sldMkLst>
          <pc:docMk/>
          <pc:sldMk cId="3781779995" sldId="337"/>
        </pc:sldMkLst>
        <pc:spChg chg="mod">
          <ac:chgData name="Mollykate Miner" userId="7c990246-b459-46ec-a311-f65f3d97f656" providerId="ADAL" clId="{3575CF49-E180-4653-8915-E83B109D8735}" dt="2024-07-18T14:19:14.105" v="4335" actId="20577"/>
          <ac:spMkLst>
            <pc:docMk/>
            <pc:sldMk cId="3781779995" sldId="337"/>
            <ac:spMk id="2" creationId="{51C08503-DA61-147C-F172-6AB2F4E1D578}"/>
          </ac:spMkLst>
        </pc:spChg>
        <pc:spChg chg="mod">
          <ac:chgData name="Mollykate Miner" userId="7c990246-b459-46ec-a311-f65f3d97f656" providerId="ADAL" clId="{3575CF49-E180-4653-8915-E83B109D8735}" dt="2024-07-24T16:29:39.315" v="7894" actId="20577"/>
          <ac:spMkLst>
            <pc:docMk/>
            <pc:sldMk cId="3781779995" sldId="337"/>
            <ac:spMk id="3" creationId="{8F4C1733-6E4C-D12A-B536-419328C4EDAA}"/>
          </ac:spMkLst>
        </pc:spChg>
        <pc:spChg chg="add mod">
          <ac:chgData name="Mollykate Miner" userId="7c990246-b459-46ec-a311-f65f3d97f656" providerId="ADAL" clId="{3575CF49-E180-4653-8915-E83B109D8735}" dt="2024-07-26T18:54:37.310" v="9928" actId="1076"/>
          <ac:spMkLst>
            <pc:docMk/>
            <pc:sldMk cId="3781779995" sldId="337"/>
            <ac:spMk id="4" creationId="{97C24EA6-6942-8A1D-9722-239689961AEA}"/>
          </ac:spMkLst>
        </pc:spChg>
        <pc:spChg chg="del">
          <ac:chgData name="Mollykate Miner" userId="7c990246-b459-46ec-a311-f65f3d97f656" providerId="ADAL" clId="{3575CF49-E180-4653-8915-E83B109D8735}" dt="2024-07-18T14:15:01.406" v="4288" actId="478"/>
          <ac:spMkLst>
            <pc:docMk/>
            <pc:sldMk cId="3781779995" sldId="337"/>
            <ac:spMk id="4" creationId="{A1649D8C-CE3D-3472-1292-1C7E095B31F8}"/>
          </ac:spMkLst>
        </pc:spChg>
        <pc:spChg chg="add del mod">
          <ac:chgData name="Mollykate Miner" userId="7c990246-b459-46ec-a311-f65f3d97f656" providerId="ADAL" clId="{3575CF49-E180-4653-8915-E83B109D8735}" dt="2024-07-26T18:54:54.345" v="9932" actId="478"/>
          <ac:spMkLst>
            <pc:docMk/>
            <pc:sldMk cId="3781779995" sldId="337"/>
            <ac:spMk id="5" creationId="{E453CB62-55F2-9E70-6C7D-71ED65A583B6}"/>
          </ac:spMkLst>
        </pc:spChg>
        <pc:spChg chg="add del mod">
          <ac:chgData name="Mollykate Miner" userId="7c990246-b459-46ec-a311-f65f3d97f656" providerId="ADAL" clId="{3575CF49-E180-4653-8915-E83B109D8735}" dt="2024-07-26T18:54:52.514" v="9931" actId="478"/>
          <ac:spMkLst>
            <pc:docMk/>
            <pc:sldMk cId="3781779995" sldId="337"/>
            <ac:spMk id="6" creationId="{63FDD95A-94C0-8CBA-CA90-667CC7D09689}"/>
          </ac:spMkLst>
        </pc:spChg>
        <pc:spChg chg="add mod">
          <ac:chgData name="Mollykate Miner" userId="7c990246-b459-46ec-a311-f65f3d97f656" providerId="ADAL" clId="{3575CF49-E180-4653-8915-E83B109D8735}" dt="2024-07-26T18:54:50.981" v="9930" actId="1076"/>
          <ac:spMkLst>
            <pc:docMk/>
            <pc:sldMk cId="3781779995" sldId="337"/>
            <ac:spMk id="7" creationId="{9122C3FE-89AD-3C12-F4A6-6FD6283788E2}"/>
          </ac:spMkLst>
        </pc:spChg>
        <pc:picChg chg="add mod">
          <ac:chgData name="Mollykate Miner" userId="7c990246-b459-46ec-a311-f65f3d97f656" providerId="ADAL" clId="{3575CF49-E180-4653-8915-E83B109D8735}" dt="2024-07-26T18:54:13.779" v="9924" actId="1076"/>
          <ac:picMkLst>
            <pc:docMk/>
            <pc:sldMk cId="3781779995" sldId="337"/>
            <ac:picMk id="3074" creationId="{7704B7CB-93C3-0CC9-2533-E2BB9AB317E7}"/>
          </ac:picMkLst>
        </pc:picChg>
        <pc:picChg chg="del">
          <ac:chgData name="Mollykate Miner" userId="7c990246-b459-46ec-a311-f65f3d97f656" providerId="ADAL" clId="{3575CF49-E180-4653-8915-E83B109D8735}" dt="2024-07-18T14:15:00.223" v="4287" actId="478"/>
          <ac:picMkLst>
            <pc:docMk/>
            <pc:sldMk cId="3781779995" sldId="337"/>
            <ac:picMk id="8194" creationId="{BC8A55C8-45B2-1E11-D576-7506CD3182E9}"/>
          </ac:picMkLst>
        </pc:picChg>
        <pc:picChg chg="add del mod">
          <ac:chgData name="Mollykate Miner" userId="7c990246-b459-46ec-a311-f65f3d97f656" providerId="ADAL" clId="{3575CF49-E180-4653-8915-E83B109D8735}" dt="2024-07-26T18:49:10.309" v="9905" actId="478"/>
          <ac:picMkLst>
            <pc:docMk/>
            <pc:sldMk cId="3781779995" sldId="337"/>
            <ac:picMk id="9218" creationId="{4DE1936E-40A2-790C-0F6A-EC50252CC9BE}"/>
          </ac:picMkLst>
        </pc:picChg>
      </pc:sldChg>
      <pc:sldChg chg="addSp delSp modSp add mod ord">
        <pc:chgData name="Mollykate Miner" userId="7c990246-b459-46ec-a311-f65f3d97f656" providerId="ADAL" clId="{3575CF49-E180-4653-8915-E83B109D8735}" dt="2024-07-26T18:57:34.867" v="9947" actId="1076"/>
        <pc:sldMkLst>
          <pc:docMk/>
          <pc:sldMk cId="3956995718" sldId="338"/>
        </pc:sldMkLst>
        <pc:spChg chg="mod">
          <ac:chgData name="Mollykate Miner" userId="7c990246-b459-46ec-a311-f65f3d97f656" providerId="ADAL" clId="{3575CF49-E180-4653-8915-E83B109D8735}" dt="2024-07-19T11:23:50.057" v="5300" actId="20577"/>
          <ac:spMkLst>
            <pc:docMk/>
            <pc:sldMk cId="3956995718" sldId="338"/>
            <ac:spMk id="2" creationId="{51C08503-DA61-147C-F172-6AB2F4E1D578}"/>
          </ac:spMkLst>
        </pc:spChg>
        <pc:spChg chg="mod">
          <ac:chgData name="Mollykate Miner" userId="7c990246-b459-46ec-a311-f65f3d97f656" providerId="ADAL" clId="{3575CF49-E180-4653-8915-E83B109D8735}" dt="2024-07-24T16:26:27.963" v="7757" actId="20577"/>
          <ac:spMkLst>
            <pc:docMk/>
            <pc:sldMk cId="3956995718" sldId="338"/>
            <ac:spMk id="3" creationId="{8F4C1733-6E4C-D12A-B536-419328C4EDAA}"/>
          </ac:spMkLst>
        </pc:spChg>
        <pc:spChg chg="add mod">
          <ac:chgData name="Mollykate Miner" userId="7c990246-b459-46ec-a311-f65f3d97f656" providerId="ADAL" clId="{3575CF49-E180-4653-8915-E83B109D8735}" dt="2024-07-26T18:57:34.867" v="9947" actId="1076"/>
          <ac:spMkLst>
            <pc:docMk/>
            <pc:sldMk cId="3956995718" sldId="338"/>
            <ac:spMk id="4" creationId="{F1A0425A-813D-2F43-C69A-C3A57B2CE8EC}"/>
          </ac:spMkLst>
        </pc:spChg>
        <pc:spChg chg="del mod">
          <ac:chgData name="Mollykate Miner" userId="7c990246-b459-46ec-a311-f65f3d97f656" providerId="ADAL" clId="{3575CF49-E180-4653-8915-E83B109D8735}" dt="2024-07-18T14:36:59.814" v="4630" actId="478"/>
          <ac:spMkLst>
            <pc:docMk/>
            <pc:sldMk cId="3956995718" sldId="338"/>
            <ac:spMk id="5" creationId="{E453CB62-55F2-9E70-6C7D-71ED65A583B6}"/>
          </ac:spMkLst>
        </pc:spChg>
        <pc:spChg chg="del">
          <ac:chgData name="Mollykate Miner" userId="7c990246-b459-46ec-a311-f65f3d97f656" providerId="ADAL" clId="{3575CF49-E180-4653-8915-E83B109D8735}" dt="2024-07-18T14:35:12.187" v="4612" actId="478"/>
          <ac:spMkLst>
            <pc:docMk/>
            <pc:sldMk cId="3956995718" sldId="338"/>
            <ac:spMk id="6" creationId="{63FDD95A-94C0-8CBA-CA90-667CC7D09689}"/>
          </ac:spMkLst>
        </pc:spChg>
        <pc:spChg chg="add del mod">
          <ac:chgData name="Mollykate Miner" userId="7c990246-b459-46ec-a311-f65f3d97f656" providerId="ADAL" clId="{3575CF49-E180-4653-8915-E83B109D8735}" dt="2024-07-19T11:31:34.744" v="5492" actId="478"/>
          <ac:spMkLst>
            <pc:docMk/>
            <pc:sldMk cId="3956995718" sldId="338"/>
            <ac:spMk id="8" creationId="{FE702FC0-DC70-C250-BD4B-5A821D07AF03}"/>
          </ac:spMkLst>
        </pc:spChg>
        <pc:spChg chg="add del mod">
          <ac:chgData name="Mollykate Miner" userId="7c990246-b459-46ec-a311-f65f3d97f656" providerId="ADAL" clId="{3575CF49-E180-4653-8915-E83B109D8735}" dt="2024-07-26T18:57:17.132" v="9942" actId="478"/>
          <ac:spMkLst>
            <pc:docMk/>
            <pc:sldMk cId="3956995718" sldId="338"/>
            <ac:spMk id="9" creationId="{71562C90-6269-6A95-67F5-77D076ADBECB}"/>
          </ac:spMkLst>
        </pc:spChg>
        <pc:picChg chg="add mod">
          <ac:chgData name="Mollykate Miner" userId="7c990246-b459-46ec-a311-f65f3d97f656" providerId="ADAL" clId="{3575CF49-E180-4653-8915-E83B109D8735}" dt="2024-07-26T18:56:41.006" v="9941" actId="1076"/>
          <ac:picMkLst>
            <pc:docMk/>
            <pc:sldMk cId="3956995718" sldId="338"/>
            <ac:picMk id="4098" creationId="{9F53B7AC-9BB3-4825-9F01-EB28B6A7B881}"/>
          </ac:picMkLst>
        </pc:picChg>
        <pc:picChg chg="del">
          <ac:chgData name="Mollykate Miner" userId="7c990246-b459-46ec-a311-f65f3d97f656" providerId="ADAL" clId="{3575CF49-E180-4653-8915-E83B109D8735}" dt="2024-07-18T14:35:13.736" v="4613" actId="478"/>
          <ac:picMkLst>
            <pc:docMk/>
            <pc:sldMk cId="3956995718" sldId="338"/>
            <ac:picMk id="9218" creationId="{4DE1936E-40A2-790C-0F6A-EC50252CC9BE}"/>
          </ac:picMkLst>
        </pc:picChg>
        <pc:picChg chg="add del">
          <ac:chgData name="Mollykate Miner" userId="7c990246-b459-46ec-a311-f65f3d97f656" providerId="ADAL" clId="{3575CF49-E180-4653-8915-E83B109D8735}" dt="2024-07-18T14:35:37.078" v="4616" actId="478"/>
          <ac:picMkLst>
            <pc:docMk/>
            <pc:sldMk cId="3956995718" sldId="338"/>
            <ac:picMk id="10242" creationId="{303E3F64-35C0-7E63-791D-F62B52229EA5}"/>
          </ac:picMkLst>
        </pc:picChg>
        <pc:picChg chg="add del mod">
          <ac:chgData name="Mollykate Miner" userId="7c990246-b459-46ec-a311-f65f3d97f656" providerId="ADAL" clId="{3575CF49-E180-4653-8915-E83B109D8735}" dt="2024-07-26T18:55:54.009" v="9934" actId="478"/>
          <ac:picMkLst>
            <pc:docMk/>
            <pc:sldMk cId="3956995718" sldId="338"/>
            <ac:picMk id="10243" creationId="{65A6A77B-7012-25DE-C612-29F84469CA20}"/>
          </ac:picMkLst>
        </pc:picChg>
        <pc:cxnChg chg="add del">
          <ac:chgData name="Mollykate Miner" userId="7c990246-b459-46ec-a311-f65f3d97f656" providerId="ADAL" clId="{3575CF49-E180-4653-8915-E83B109D8735}" dt="2024-07-18T14:37:26.178" v="4633" actId="478"/>
          <ac:cxnSpMkLst>
            <pc:docMk/>
            <pc:sldMk cId="3956995718" sldId="338"/>
            <ac:cxnSpMk id="7" creationId="{A819B286-D348-0E8A-2A0B-14352CE42C9D}"/>
          </ac:cxnSpMkLst>
        </pc:cxnChg>
      </pc:sldChg>
      <pc:sldChg chg="addSp delSp modSp add mod ord">
        <pc:chgData name="Mollykate Miner" userId="7c990246-b459-46ec-a311-f65f3d97f656" providerId="ADAL" clId="{3575CF49-E180-4653-8915-E83B109D8735}" dt="2024-07-25T15:27:22.549" v="8902" actId="14100"/>
        <pc:sldMkLst>
          <pc:docMk/>
          <pc:sldMk cId="2936481065" sldId="339"/>
        </pc:sldMkLst>
        <pc:spChg chg="mod">
          <ac:chgData name="Mollykate Miner" userId="7c990246-b459-46ec-a311-f65f3d97f656" providerId="ADAL" clId="{3575CF49-E180-4653-8915-E83B109D8735}" dt="2024-07-18T15:05:15.075" v="4721" actId="313"/>
          <ac:spMkLst>
            <pc:docMk/>
            <pc:sldMk cId="2936481065" sldId="339"/>
            <ac:spMk id="2" creationId="{51C08503-DA61-147C-F172-6AB2F4E1D578}"/>
          </ac:spMkLst>
        </pc:spChg>
        <pc:spChg chg="mod">
          <ac:chgData name="Mollykate Miner" userId="7c990246-b459-46ec-a311-f65f3d97f656" providerId="ADAL" clId="{3575CF49-E180-4653-8915-E83B109D8735}" dt="2024-07-24T16:07:31.572" v="7578" actId="20577"/>
          <ac:spMkLst>
            <pc:docMk/>
            <pc:sldMk cId="2936481065" sldId="339"/>
            <ac:spMk id="3" creationId="{8F4C1733-6E4C-D12A-B536-419328C4EDAA}"/>
          </ac:spMkLst>
        </pc:spChg>
        <pc:spChg chg="add mod">
          <ac:chgData name="Mollykate Miner" userId="7c990246-b459-46ec-a311-f65f3d97f656" providerId="ADAL" clId="{3575CF49-E180-4653-8915-E83B109D8735}" dt="2024-07-25T15:27:00.175" v="8896" actId="1076"/>
          <ac:spMkLst>
            <pc:docMk/>
            <pc:sldMk cId="2936481065" sldId="339"/>
            <ac:spMk id="4" creationId="{4B840CB5-EE4B-13D1-E5F9-A59DD834B4F6}"/>
          </ac:spMkLst>
        </pc:spChg>
        <pc:spChg chg="add mod">
          <ac:chgData name="Mollykate Miner" userId="7c990246-b459-46ec-a311-f65f3d97f656" providerId="ADAL" clId="{3575CF49-E180-4653-8915-E83B109D8735}" dt="2024-07-25T15:27:22.549" v="8902" actId="14100"/>
          <ac:spMkLst>
            <pc:docMk/>
            <pc:sldMk cId="2936481065" sldId="339"/>
            <ac:spMk id="5" creationId="{E7C68B7E-B3AB-2552-B940-A16752573730}"/>
          </ac:spMkLst>
        </pc:spChg>
        <pc:picChg chg="del">
          <ac:chgData name="Mollykate Miner" userId="7c990246-b459-46ec-a311-f65f3d97f656" providerId="ADAL" clId="{3575CF49-E180-4653-8915-E83B109D8735}" dt="2024-07-18T14:42:07.186" v="4640" actId="478"/>
          <ac:picMkLst>
            <pc:docMk/>
            <pc:sldMk cId="2936481065" sldId="339"/>
            <ac:picMk id="2050" creationId="{6CDB1039-D627-A366-8A2B-F681C1D9AC3B}"/>
          </ac:picMkLst>
        </pc:picChg>
        <pc:picChg chg="add mod">
          <ac:chgData name="Mollykate Miner" userId="7c990246-b459-46ec-a311-f65f3d97f656" providerId="ADAL" clId="{3575CF49-E180-4653-8915-E83B109D8735}" dt="2024-07-25T15:26:50.722" v="8893" actId="1076"/>
          <ac:picMkLst>
            <pc:docMk/>
            <pc:sldMk cId="2936481065" sldId="339"/>
            <ac:picMk id="11266" creationId="{EE4C631B-5504-88D4-CD59-D112FA80A3A0}"/>
          </ac:picMkLst>
        </pc:picChg>
        <pc:picChg chg="add mod">
          <ac:chgData name="Mollykate Miner" userId="7c990246-b459-46ec-a311-f65f3d97f656" providerId="ADAL" clId="{3575CF49-E180-4653-8915-E83B109D8735}" dt="2024-07-25T15:26:53.390" v="8894" actId="1076"/>
          <ac:picMkLst>
            <pc:docMk/>
            <pc:sldMk cId="2936481065" sldId="339"/>
            <ac:picMk id="11267" creationId="{69831324-6119-5A2F-84D0-A657D850F962}"/>
          </ac:picMkLst>
        </pc:picChg>
      </pc:sldChg>
      <pc:sldChg chg="ord">
        <pc:chgData name="Mollykate Miner" userId="7c990246-b459-46ec-a311-f65f3d97f656" providerId="ADAL" clId="{3575CF49-E180-4653-8915-E83B109D8735}" dt="2024-07-24T15:56:22.783" v="7451"/>
        <pc:sldMkLst>
          <pc:docMk/>
          <pc:sldMk cId="4163501875" sldId="340"/>
        </pc:sldMkLst>
      </pc:sldChg>
      <pc:sldChg chg="modSp mod">
        <pc:chgData name="Mollykate Miner" userId="7c990246-b459-46ec-a311-f65f3d97f656" providerId="ADAL" clId="{3575CF49-E180-4653-8915-E83B109D8735}" dt="2024-07-24T15:15:41.856" v="6528" actId="20577"/>
        <pc:sldMkLst>
          <pc:docMk/>
          <pc:sldMk cId="3174195594" sldId="341"/>
        </pc:sldMkLst>
        <pc:spChg chg="mod">
          <ac:chgData name="Mollykate Miner" userId="7c990246-b459-46ec-a311-f65f3d97f656" providerId="ADAL" clId="{3575CF49-E180-4653-8915-E83B109D8735}" dt="2024-07-24T15:15:41.856" v="6528" actId="20577"/>
          <ac:spMkLst>
            <pc:docMk/>
            <pc:sldMk cId="3174195594" sldId="341"/>
            <ac:spMk id="5" creationId="{A396B25C-6CA6-8604-7851-0C719FDF0968}"/>
          </ac:spMkLst>
        </pc:spChg>
      </pc:sldChg>
      <pc:sldChg chg="modSp mod ord">
        <pc:chgData name="Mollykate Miner" userId="7c990246-b459-46ec-a311-f65f3d97f656" providerId="ADAL" clId="{3575CF49-E180-4653-8915-E83B109D8735}" dt="2024-07-24T15:10:57.136" v="6083" actId="20577"/>
        <pc:sldMkLst>
          <pc:docMk/>
          <pc:sldMk cId="3720781217" sldId="342"/>
        </pc:sldMkLst>
        <pc:spChg chg="mod">
          <ac:chgData name="Mollykate Miner" userId="7c990246-b459-46ec-a311-f65f3d97f656" providerId="ADAL" clId="{3575CF49-E180-4653-8915-E83B109D8735}" dt="2024-07-24T15:10:45.129" v="6070" actId="20577"/>
          <ac:spMkLst>
            <pc:docMk/>
            <pc:sldMk cId="3720781217" sldId="342"/>
            <ac:spMk id="4" creationId="{D41CD4A4-34F9-C2DF-2E96-BBC1E8A26D1A}"/>
          </ac:spMkLst>
        </pc:spChg>
        <pc:spChg chg="mod">
          <ac:chgData name="Mollykate Miner" userId="7c990246-b459-46ec-a311-f65f3d97f656" providerId="ADAL" clId="{3575CF49-E180-4653-8915-E83B109D8735}" dt="2024-07-24T15:10:57.136" v="6083" actId="20577"/>
          <ac:spMkLst>
            <pc:docMk/>
            <pc:sldMk cId="3720781217" sldId="342"/>
            <ac:spMk id="5" creationId="{A396B25C-6CA6-8604-7851-0C719FDF0968}"/>
          </ac:spMkLst>
        </pc:spChg>
      </pc:sldChg>
      <pc:sldChg chg="modSp mod">
        <pc:chgData name="Mollykate Miner" userId="7c990246-b459-46ec-a311-f65f3d97f656" providerId="ADAL" clId="{3575CF49-E180-4653-8915-E83B109D8735}" dt="2024-07-24T15:29:50.256" v="6908" actId="20577"/>
        <pc:sldMkLst>
          <pc:docMk/>
          <pc:sldMk cId="2153794551" sldId="343"/>
        </pc:sldMkLst>
        <pc:spChg chg="mod">
          <ac:chgData name="Mollykate Miner" userId="7c990246-b459-46ec-a311-f65f3d97f656" providerId="ADAL" clId="{3575CF49-E180-4653-8915-E83B109D8735}" dt="2024-07-24T15:28:41.630" v="6771" actId="27636"/>
          <ac:spMkLst>
            <pc:docMk/>
            <pc:sldMk cId="2153794551" sldId="343"/>
            <ac:spMk id="4" creationId="{D41CD4A4-34F9-C2DF-2E96-BBC1E8A26D1A}"/>
          </ac:spMkLst>
        </pc:spChg>
        <pc:spChg chg="mod">
          <ac:chgData name="Mollykate Miner" userId="7c990246-b459-46ec-a311-f65f3d97f656" providerId="ADAL" clId="{3575CF49-E180-4653-8915-E83B109D8735}" dt="2024-07-24T15:29:50.256" v="6908" actId="20577"/>
          <ac:spMkLst>
            <pc:docMk/>
            <pc:sldMk cId="2153794551" sldId="343"/>
            <ac:spMk id="5" creationId="{A396B25C-6CA6-8604-7851-0C719FDF0968}"/>
          </ac:spMkLst>
        </pc:spChg>
      </pc:sldChg>
      <pc:sldChg chg="addSp delSp modSp add mod ord">
        <pc:chgData name="Mollykate Miner" userId="7c990246-b459-46ec-a311-f65f3d97f656" providerId="ADAL" clId="{3575CF49-E180-4653-8915-E83B109D8735}" dt="2024-07-25T18:24:04.531" v="9105" actId="1076"/>
        <pc:sldMkLst>
          <pc:docMk/>
          <pc:sldMk cId="1070458898" sldId="344"/>
        </pc:sldMkLst>
        <pc:spChg chg="mod">
          <ac:chgData name="Mollykate Miner" userId="7c990246-b459-46ec-a311-f65f3d97f656" providerId="ADAL" clId="{3575CF49-E180-4653-8915-E83B109D8735}" dt="2024-07-18T17:47:26.063" v="5015" actId="20577"/>
          <ac:spMkLst>
            <pc:docMk/>
            <pc:sldMk cId="1070458898" sldId="344"/>
            <ac:spMk id="2" creationId="{51C08503-DA61-147C-F172-6AB2F4E1D578}"/>
          </ac:spMkLst>
        </pc:spChg>
        <pc:spChg chg="mod">
          <ac:chgData name="Mollykate Miner" userId="7c990246-b459-46ec-a311-f65f3d97f656" providerId="ADAL" clId="{3575CF49-E180-4653-8915-E83B109D8735}" dt="2024-07-24T16:20:39.054" v="7631" actId="20577"/>
          <ac:spMkLst>
            <pc:docMk/>
            <pc:sldMk cId="1070458898" sldId="344"/>
            <ac:spMk id="3" creationId="{8F4C1733-6E4C-D12A-B536-419328C4EDAA}"/>
          </ac:spMkLst>
        </pc:spChg>
        <pc:spChg chg="del">
          <ac:chgData name="Mollykate Miner" userId="7c990246-b459-46ec-a311-f65f3d97f656" providerId="ADAL" clId="{3575CF49-E180-4653-8915-E83B109D8735}" dt="2024-07-18T17:42:10.472" v="4963" actId="478"/>
          <ac:spMkLst>
            <pc:docMk/>
            <pc:sldMk cId="1070458898" sldId="344"/>
            <ac:spMk id="8" creationId="{FE702FC0-DC70-C250-BD4B-5A821D07AF03}"/>
          </ac:spMkLst>
        </pc:spChg>
        <pc:picChg chg="add mod">
          <ac:chgData name="Mollykate Miner" userId="7c990246-b459-46ec-a311-f65f3d97f656" providerId="ADAL" clId="{3575CF49-E180-4653-8915-E83B109D8735}" dt="2024-07-25T18:24:04.531" v="9105" actId="1076"/>
          <ac:picMkLst>
            <pc:docMk/>
            <pc:sldMk cId="1070458898" sldId="344"/>
            <ac:picMk id="4" creationId="{DCDEAB8A-AEE3-63DB-61B0-B32CB7E6A7E4}"/>
          </ac:picMkLst>
        </pc:picChg>
        <pc:picChg chg="del">
          <ac:chgData name="Mollykate Miner" userId="7c990246-b459-46ec-a311-f65f3d97f656" providerId="ADAL" clId="{3575CF49-E180-4653-8915-E83B109D8735}" dt="2024-07-18T17:42:08.579" v="4962" actId="478"/>
          <ac:picMkLst>
            <pc:docMk/>
            <pc:sldMk cId="1070458898" sldId="344"/>
            <ac:picMk id="10243" creationId="{65A6A77B-7012-25DE-C612-29F84469CA20}"/>
          </ac:picMkLst>
        </pc:picChg>
        <pc:picChg chg="add del mod">
          <ac:chgData name="Mollykate Miner" userId="7c990246-b459-46ec-a311-f65f3d97f656" providerId="ADAL" clId="{3575CF49-E180-4653-8915-E83B109D8735}" dt="2024-07-25T18:23:51.404" v="9101" actId="478"/>
          <ac:picMkLst>
            <pc:docMk/>
            <pc:sldMk cId="1070458898" sldId="344"/>
            <ac:picMk id="12290" creationId="{ADB2C6D1-E5BA-AE63-2B06-A53B91D06861}"/>
          </ac:picMkLst>
        </pc:picChg>
      </pc:sldChg>
      <pc:sldChg chg="ord">
        <pc:chgData name="Mollykate Miner" userId="7c990246-b459-46ec-a311-f65f3d97f656" providerId="ADAL" clId="{3575CF49-E180-4653-8915-E83B109D8735}" dt="2024-07-24T15:40:37.167" v="7257"/>
        <pc:sldMkLst>
          <pc:docMk/>
          <pc:sldMk cId="1487974456" sldId="346"/>
        </pc:sldMkLst>
      </pc:sldChg>
      <pc:sldChg chg="addSp delSp modSp add mod ord">
        <pc:chgData name="Mollykate Miner" userId="7c990246-b459-46ec-a311-f65f3d97f656" providerId="ADAL" clId="{3575CF49-E180-4653-8915-E83B109D8735}" dt="2024-07-24T16:31:49.990" v="8013" actId="20577"/>
        <pc:sldMkLst>
          <pc:docMk/>
          <pc:sldMk cId="1262275986" sldId="347"/>
        </pc:sldMkLst>
        <pc:spChg chg="mod">
          <ac:chgData name="Mollykate Miner" userId="7c990246-b459-46ec-a311-f65f3d97f656" providerId="ADAL" clId="{3575CF49-E180-4653-8915-E83B109D8735}" dt="2024-07-19T18:33:37.017" v="5861" actId="20577"/>
          <ac:spMkLst>
            <pc:docMk/>
            <pc:sldMk cId="1262275986" sldId="347"/>
            <ac:spMk id="2" creationId="{51C08503-DA61-147C-F172-6AB2F4E1D578}"/>
          </ac:spMkLst>
        </pc:spChg>
        <pc:spChg chg="mod">
          <ac:chgData name="Mollykate Miner" userId="7c990246-b459-46ec-a311-f65f3d97f656" providerId="ADAL" clId="{3575CF49-E180-4653-8915-E83B109D8735}" dt="2024-07-24T16:31:49.990" v="8013" actId="20577"/>
          <ac:spMkLst>
            <pc:docMk/>
            <pc:sldMk cId="1262275986" sldId="347"/>
            <ac:spMk id="3" creationId="{8F4C1733-6E4C-D12A-B536-419328C4EDAA}"/>
          </ac:spMkLst>
        </pc:spChg>
        <pc:spChg chg="add mod">
          <ac:chgData name="Mollykate Miner" userId="7c990246-b459-46ec-a311-f65f3d97f656" providerId="ADAL" clId="{3575CF49-E180-4653-8915-E83B109D8735}" dt="2024-07-19T11:36:06.561" v="5521" actId="1076"/>
          <ac:spMkLst>
            <pc:docMk/>
            <pc:sldMk cId="1262275986" sldId="347"/>
            <ac:spMk id="4" creationId="{4B097924-B19D-AF77-2F2B-C32AA3764AA9}"/>
          </ac:spMkLst>
        </pc:spChg>
        <pc:spChg chg="del">
          <ac:chgData name="Mollykate Miner" userId="7c990246-b459-46ec-a311-f65f3d97f656" providerId="ADAL" clId="{3575CF49-E180-4653-8915-E83B109D8735}" dt="2024-07-18T17:48:54.903" v="5213" actId="478"/>
          <ac:spMkLst>
            <pc:docMk/>
            <pc:sldMk cId="1262275986" sldId="347"/>
            <ac:spMk id="5" creationId="{8305CB7B-B268-19CA-D3F6-16909EB2A473}"/>
          </ac:spMkLst>
        </pc:spChg>
        <pc:picChg chg="del">
          <ac:chgData name="Mollykate Miner" userId="7c990246-b459-46ec-a311-f65f3d97f656" providerId="ADAL" clId="{3575CF49-E180-4653-8915-E83B109D8735}" dt="2024-07-18T17:48:55.813" v="5214" actId="478"/>
          <ac:picMkLst>
            <pc:docMk/>
            <pc:sldMk cId="1262275986" sldId="347"/>
            <ac:picMk id="8195" creationId="{35A38460-4DF7-8FA2-D39A-737F23BB2697}"/>
          </ac:picMkLst>
        </pc:picChg>
        <pc:picChg chg="add mod">
          <ac:chgData name="Mollykate Miner" userId="7c990246-b459-46ec-a311-f65f3d97f656" providerId="ADAL" clId="{3575CF49-E180-4653-8915-E83B109D8735}" dt="2024-07-18T17:50:39.673" v="5223" actId="1076"/>
          <ac:picMkLst>
            <pc:docMk/>
            <pc:sldMk cId="1262275986" sldId="347"/>
            <ac:picMk id="13314" creationId="{1965FD5D-C8DC-0AE6-921C-62500AC1BD9C}"/>
          </ac:picMkLst>
        </pc:picChg>
      </pc:sldChg>
      <pc:sldChg chg="modSp mod">
        <pc:chgData name="Mollykate Miner" userId="7c990246-b459-46ec-a311-f65f3d97f656" providerId="ADAL" clId="{3575CF49-E180-4653-8915-E83B109D8735}" dt="2024-07-24T15:42:42.213" v="7292" actId="20577"/>
        <pc:sldMkLst>
          <pc:docMk/>
          <pc:sldMk cId="45020410" sldId="348"/>
        </pc:sldMkLst>
        <pc:spChg chg="mod">
          <ac:chgData name="Mollykate Miner" userId="7c990246-b459-46ec-a311-f65f3d97f656" providerId="ADAL" clId="{3575CF49-E180-4653-8915-E83B109D8735}" dt="2024-07-24T15:42:42.213" v="7292" actId="20577"/>
          <ac:spMkLst>
            <pc:docMk/>
            <pc:sldMk cId="45020410" sldId="348"/>
            <ac:spMk id="4" creationId="{65ECD87A-DCCD-81F9-88EB-D08778CDAE02}"/>
          </ac:spMkLst>
        </pc:spChg>
        <pc:spChg chg="mod">
          <ac:chgData name="Mollykate Miner" userId="7c990246-b459-46ec-a311-f65f3d97f656" providerId="ADAL" clId="{3575CF49-E180-4653-8915-E83B109D8735}" dt="2024-07-24T15:42:32.745" v="7289" actId="20577"/>
          <ac:spMkLst>
            <pc:docMk/>
            <pc:sldMk cId="45020410" sldId="348"/>
            <ac:spMk id="5" creationId="{7AF545DB-22B2-2F93-3A67-F3BE21C798E1}"/>
          </ac:spMkLst>
        </pc:spChg>
      </pc:sldChg>
      <pc:sldChg chg="modSp mod">
        <pc:chgData name="Mollykate Miner" userId="7c990246-b459-46ec-a311-f65f3d97f656" providerId="ADAL" clId="{3575CF49-E180-4653-8915-E83B109D8735}" dt="2024-07-24T15:52:42.692" v="7431" actId="20577"/>
        <pc:sldMkLst>
          <pc:docMk/>
          <pc:sldMk cId="551770239" sldId="349"/>
        </pc:sldMkLst>
        <pc:spChg chg="mod">
          <ac:chgData name="Mollykate Miner" userId="7c990246-b459-46ec-a311-f65f3d97f656" providerId="ADAL" clId="{3575CF49-E180-4653-8915-E83B109D8735}" dt="2024-07-24T15:52:42.692" v="7431" actId="20577"/>
          <ac:spMkLst>
            <pc:docMk/>
            <pc:sldMk cId="551770239" sldId="349"/>
            <ac:spMk id="4" creationId="{65ECD87A-DCCD-81F9-88EB-D08778CDAE02}"/>
          </ac:spMkLst>
        </pc:spChg>
      </pc:sldChg>
      <pc:sldChg chg="addSp delSp modSp add mod ord">
        <pc:chgData name="Mollykate Miner" userId="7c990246-b459-46ec-a311-f65f3d97f656" providerId="ADAL" clId="{3575CF49-E180-4653-8915-E83B109D8735}" dt="2024-07-25T18:24:13.605" v="9106" actId="478"/>
        <pc:sldMkLst>
          <pc:docMk/>
          <pc:sldMk cId="267319703" sldId="351"/>
        </pc:sldMkLst>
        <pc:spChg chg="mod">
          <ac:chgData name="Mollykate Miner" userId="7c990246-b459-46ec-a311-f65f3d97f656" providerId="ADAL" clId="{3575CF49-E180-4653-8915-E83B109D8735}" dt="2024-07-19T13:22:38.919" v="5655" actId="1076"/>
          <ac:spMkLst>
            <pc:docMk/>
            <pc:sldMk cId="267319703" sldId="351"/>
            <ac:spMk id="4" creationId="{D41CD4A4-34F9-C2DF-2E96-BBC1E8A26D1A}"/>
          </ac:spMkLst>
        </pc:spChg>
        <pc:spChg chg="del mod">
          <ac:chgData name="Mollykate Miner" userId="7c990246-b459-46ec-a311-f65f3d97f656" providerId="ADAL" clId="{3575CF49-E180-4653-8915-E83B109D8735}" dt="2024-07-19T13:22:20.158" v="5634" actId="478"/>
          <ac:spMkLst>
            <pc:docMk/>
            <pc:sldMk cId="267319703" sldId="351"/>
            <ac:spMk id="5" creationId="{A396B25C-6CA6-8604-7851-0C719FDF0968}"/>
          </ac:spMkLst>
        </pc:spChg>
        <pc:picChg chg="del">
          <ac:chgData name="Mollykate Miner" userId="7c990246-b459-46ec-a311-f65f3d97f656" providerId="ADAL" clId="{3575CF49-E180-4653-8915-E83B109D8735}" dt="2024-07-19T13:21:19.987" v="5623" actId="478"/>
          <ac:picMkLst>
            <pc:docMk/>
            <pc:sldMk cId="267319703" sldId="351"/>
            <ac:picMk id="7170" creationId="{5793A902-6A71-68EE-84B0-35282FFC9D1C}"/>
          </ac:picMkLst>
        </pc:picChg>
        <pc:picChg chg="add del mod">
          <ac:chgData name="Mollykate Miner" userId="7c990246-b459-46ec-a311-f65f3d97f656" providerId="ADAL" clId="{3575CF49-E180-4653-8915-E83B109D8735}" dt="2024-07-25T18:24:13.605" v="9106" actId="478"/>
          <ac:picMkLst>
            <pc:docMk/>
            <pc:sldMk cId="267319703" sldId="351"/>
            <ac:picMk id="14338" creationId="{C02A121F-DE24-C163-70CC-F87DB057922F}"/>
          </ac:picMkLst>
        </pc:picChg>
        <pc:picChg chg="add mod">
          <ac:chgData name="Mollykate Miner" userId="7c990246-b459-46ec-a311-f65f3d97f656" providerId="ADAL" clId="{3575CF49-E180-4653-8915-E83B109D8735}" dt="2024-07-25T18:23:07.305" v="9100" actId="1076"/>
          <ac:picMkLst>
            <pc:docMk/>
            <pc:sldMk cId="267319703" sldId="351"/>
            <ac:picMk id="14339" creationId="{289C10C7-A9E3-3398-953E-F39C43F68E44}"/>
          </ac:picMkLst>
        </pc:picChg>
      </pc:sldChg>
      <pc:sldChg chg="addSp delSp modSp add mod ord">
        <pc:chgData name="Mollykate Miner" userId="7c990246-b459-46ec-a311-f65f3d97f656" providerId="ADAL" clId="{3575CF49-E180-4653-8915-E83B109D8735}" dt="2024-07-19T15:22:47.110" v="5820"/>
        <pc:sldMkLst>
          <pc:docMk/>
          <pc:sldMk cId="917566768" sldId="352"/>
        </pc:sldMkLst>
        <pc:spChg chg="mod">
          <ac:chgData name="Mollykate Miner" userId="7c990246-b459-46ec-a311-f65f3d97f656" providerId="ADAL" clId="{3575CF49-E180-4653-8915-E83B109D8735}" dt="2024-07-19T13:37:21.271" v="5683" actId="20577"/>
          <ac:spMkLst>
            <pc:docMk/>
            <pc:sldMk cId="917566768" sldId="352"/>
            <ac:spMk id="2" creationId="{51C08503-DA61-147C-F172-6AB2F4E1D578}"/>
          </ac:spMkLst>
        </pc:spChg>
        <pc:spChg chg="mod">
          <ac:chgData name="Mollykate Miner" userId="7c990246-b459-46ec-a311-f65f3d97f656" providerId="ADAL" clId="{3575CF49-E180-4653-8915-E83B109D8735}" dt="2024-07-19T13:54:08.862" v="5816" actId="20577"/>
          <ac:spMkLst>
            <pc:docMk/>
            <pc:sldMk cId="917566768" sldId="352"/>
            <ac:spMk id="3" creationId="{8F4C1733-6E4C-D12A-B536-419328C4EDAA}"/>
          </ac:spMkLst>
        </pc:spChg>
        <pc:spChg chg="del">
          <ac:chgData name="Mollykate Miner" userId="7c990246-b459-46ec-a311-f65f3d97f656" providerId="ADAL" clId="{3575CF49-E180-4653-8915-E83B109D8735}" dt="2024-07-19T13:26:29.025" v="5658" actId="478"/>
          <ac:spMkLst>
            <pc:docMk/>
            <pc:sldMk cId="917566768" sldId="352"/>
            <ac:spMk id="5" creationId="{8A590F1E-A25F-7A1E-50CD-26AD39435F2B}"/>
          </ac:spMkLst>
        </pc:spChg>
        <pc:picChg chg="del">
          <ac:chgData name="Mollykate Miner" userId="7c990246-b459-46ec-a311-f65f3d97f656" providerId="ADAL" clId="{3575CF49-E180-4653-8915-E83B109D8735}" dt="2024-07-19T13:26:27.194" v="5657" actId="478"/>
          <ac:picMkLst>
            <pc:docMk/>
            <pc:sldMk cId="917566768" sldId="352"/>
            <ac:picMk id="1026" creationId="{9E17FAC6-F697-3853-B936-E05669253630}"/>
          </ac:picMkLst>
        </pc:picChg>
        <pc:picChg chg="add mod">
          <ac:chgData name="Mollykate Miner" userId="7c990246-b459-46ec-a311-f65f3d97f656" providerId="ADAL" clId="{3575CF49-E180-4653-8915-E83B109D8735}" dt="2024-07-19T13:27:28.415" v="5667" actId="1076"/>
          <ac:picMkLst>
            <pc:docMk/>
            <pc:sldMk cId="917566768" sldId="352"/>
            <ac:picMk id="15362" creationId="{B237691A-30CE-E3CC-4394-EC87B1F70E0B}"/>
          </ac:picMkLst>
        </pc:picChg>
      </pc:sldChg>
      <pc:sldChg chg="ord">
        <pc:chgData name="Mollykate Miner" userId="7c990246-b459-46ec-a311-f65f3d97f656" providerId="ADAL" clId="{3575CF49-E180-4653-8915-E83B109D8735}" dt="2024-07-24T15:37:17.852" v="7247"/>
        <pc:sldMkLst>
          <pc:docMk/>
          <pc:sldMk cId="259890344" sldId="353"/>
        </pc:sldMkLst>
      </pc:sldChg>
      <pc:sldChg chg="modSp mod">
        <pc:chgData name="Mollykate Miner" userId="7c990246-b459-46ec-a311-f65f3d97f656" providerId="ADAL" clId="{3575CF49-E180-4653-8915-E83B109D8735}" dt="2024-07-24T15:28:27.731" v="6768" actId="20577"/>
        <pc:sldMkLst>
          <pc:docMk/>
          <pc:sldMk cId="3780995889" sldId="354"/>
        </pc:sldMkLst>
        <pc:spChg chg="mod">
          <ac:chgData name="Mollykate Miner" userId="7c990246-b459-46ec-a311-f65f3d97f656" providerId="ADAL" clId="{3575CF49-E180-4653-8915-E83B109D8735}" dt="2024-07-24T15:27:44.363" v="6739" actId="20577"/>
          <ac:spMkLst>
            <pc:docMk/>
            <pc:sldMk cId="3780995889" sldId="354"/>
            <ac:spMk id="4" creationId="{D41CD4A4-34F9-C2DF-2E96-BBC1E8A26D1A}"/>
          </ac:spMkLst>
        </pc:spChg>
        <pc:spChg chg="mod">
          <ac:chgData name="Mollykate Miner" userId="7c990246-b459-46ec-a311-f65f3d97f656" providerId="ADAL" clId="{3575CF49-E180-4653-8915-E83B109D8735}" dt="2024-07-24T15:28:27.731" v="6768" actId="20577"/>
          <ac:spMkLst>
            <pc:docMk/>
            <pc:sldMk cId="3780995889" sldId="354"/>
            <ac:spMk id="5" creationId="{A396B25C-6CA6-8604-7851-0C719FDF0968}"/>
          </ac:spMkLst>
        </pc:spChg>
      </pc:sldChg>
      <pc:sldChg chg="add">
        <pc:chgData name="Mollykate Miner" userId="7c990246-b459-46ec-a311-f65f3d97f656" providerId="ADAL" clId="{3575CF49-E180-4653-8915-E83B109D8735}" dt="2024-07-24T15:35:03.453" v="7218" actId="2890"/>
        <pc:sldMkLst>
          <pc:docMk/>
          <pc:sldMk cId="3379835022" sldId="355"/>
        </pc:sldMkLst>
      </pc:sldChg>
      <pc:sldChg chg="modSp add mod">
        <pc:chgData name="Mollykate Miner" userId="7c990246-b459-46ec-a311-f65f3d97f656" providerId="ADAL" clId="{3575CF49-E180-4653-8915-E83B109D8735}" dt="2024-07-24T15:42:20.900" v="7288" actId="20577"/>
        <pc:sldMkLst>
          <pc:docMk/>
          <pc:sldMk cId="2218107344" sldId="356"/>
        </pc:sldMkLst>
        <pc:spChg chg="mod">
          <ac:chgData name="Mollykate Miner" userId="7c990246-b459-46ec-a311-f65f3d97f656" providerId="ADAL" clId="{3575CF49-E180-4653-8915-E83B109D8735}" dt="2024-07-24T15:42:20.900" v="7288" actId="20577"/>
          <ac:spMkLst>
            <pc:docMk/>
            <pc:sldMk cId="2218107344" sldId="356"/>
            <ac:spMk id="5" creationId="{7AF545DB-22B2-2F93-3A67-F3BE21C798E1}"/>
          </ac:spMkLst>
        </pc:spChg>
      </pc:sldChg>
      <pc:sldChg chg="addSp delSp modSp add mod setBg">
        <pc:chgData name="Mollykate Miner" userId="7c990246-b459-46ec-a311-f65f3d97f656" providerId="ADAL" clId="{3575CF49-E180-4653-8915-E83B109D8735}" dt="2024-07-25T15:36:57.838" v="8963" actId="1076"/>
        <pc:sldMkLst>
          <pc:docMk/>
          <pc:sldMk cId="617957862" sldId="357"/>
        </pc:sldMkLst>
        <pc:spChg chg="mod ord">
          <ac:chgData name="Mollykate Miner" userId="7c990246-b459-46ec-a311-f65f3d97f656" providerId="ADAL" clId="{3575CF49-E180-4653-8915-E83B109D8735}" dt="2024-07-25T15:34:38.697" v="8913" actId="26606"/>
          <ac:spMkLst>
            <pc:docMk/>
            <pc:sldMk cId="617957862" sldId="357"/>
            <ac:spMk id="2" creationId="{51C08503-DA61-147C-F172-6AB2F4E1D578}"/>
          </ac:spMkLst>
        </pc:spChg>
        <pc:spChg chg="mod ord">
          <ac:chgData name="Mollykate Miner" userId="7c990246-b459-46ec-a311-f65f3d97f656" providerId="ADAL" clId="{3575CF49-E180-4653-8915-E83B109D8735}" dt="2024-07-25T15:34:38.697" v="8913" actId="26606"/>
          <ac:spMkLst>
            <pc:docMk/>
            <pc:sldMk cId="617957862" sldId="357"/>
            <ac:spMk id="3" creationId="{8F4C1733-6E4C-D12A-B536-419328C4EDAA}"/>
          </ac:spMkLst>
        </pc:spChg>
        <pc:spChg chg="add del">
          <ac:chgData name="Mollykate Miner" userId="7c990246-b459-46ec-a311-f65f3d97f656" providerId="ADAL" clId="{3575CF49-E180-4653-8915-E83B109D8735}" dt="2024-07-25T15:34:38.697" v="8913" actId="26606"/>
          <ac:spMkLst>
            <pc:docMk/>
            <pc:sldMk cId="617957862" sldId="357"/>
            <ac:spMk id="19463" creationId="{63F5877B-98C7-49DD-83AB-0F6F57CB6543}"/>
          </ac:spMkLst>
        </pc:spChg>
        <pc:spChg chg="add del">
          <ac:chgData name="Mollykate Miner" userId="7c990246-b459-46ec-a311-f65f3d97f656" providerId="ADAL" clId="{3575CF49-E180-4653-8915-E83B109D8735}" dt="2024-07-25T15:34:38.697" v="8913" actId="26606"/>
          <ac:spMkLst>
            <pc:docMk/>
            <pc:sldMk cId="617957862" sldId="357"/>
            <ac:spMk id="19465" creationId="{4EA91930-66BC-4C41-B4F5-C31EB216F64B}"/>
          </ac:spMkLst>
        </pc:spChg>
        <pc:spChg chg="add del">
          <ac:chgData name="Mollykate Miner" userId="7c990246-b459-46ec-a311-f65f3d97f656" providerId="ADAL" clId="{3575CF49-E180-4653-8915-E83B109D8735}" dt="2024-07-25T15:34:38.697" v="8913" actId="26606"/>
          <ac:spMkLst>
            <pc:docMk/>
            <pc:sldMk cId="617957862" sldId="357"/>
            <ac:spMk id="19467" creationId="{6313CF8F-B436-401E-9575-DE0F8E8B5B17}"/>
          </ac:spMkLst>
        </pc:spChg>
        <pc:spChg chg="add del">
          <ac:chgData name="Mollykate Miner" userId="7c990246-b459-46ec-a311-f65f3d97f656" providerId="ADAL" clId="{3575CF49-E180-4653-8915-E83B109D8735}" dt="2024-07-25T15:34:38.697" v="8913" actId="26606"/>
          <ac:spMkLst>
            <pc:docMk/>
            <pc:sldMk cId="617957862" sldId="357"/>
            <ac:spMk id="19469" creationId="{2A38CFE9-C30A-4551-ACCB-D5808FBC39CD}"/>
          </ac:spMkLst>
        </pc:spChg>
        <pc:spChg chg="add del">
          <ac:chgData name="Mollykate Miner" userId="7c990246-b459-46ec-a311-f65f3d97f656" providerId="ADAL" clId="{3575CF49-E180-4653-8915-E83B109D8735}" dt="2024-07-25T15:34:38.697" v="8913" actId="26606"/>
          <ac:spMkLst>
            <pc:docMk/>
            <pc:sldMk cId="617957862" sldId="357"/>
            <ac:spMk id="19471" creationId="{67EF550F-47CE-4FB2-9DAC-12AD835C833D}"/>
          </ac:spMkLst>
        </pc:spChg>
        <pc:picChg chg="del mod">
          <ac:chgData name="Mollykate Miner" userId="7c990246-b459-46ec-a311-f65f3d97f656" providerId="ADAL" clId="{3575CF49-E180-4653-8915-E83B109D8735}" dt="2024-07-25T15:36:31.750" v="8958" actId="478"/>
          <ac:picMkLst>
            <pc:docMk/>
            <pc:sldMk cId="617957862" sldId="357"/>
            <ac:picMk id="5" creationId="{B83D3290-0F54-2369-7CAA-A4AE842663EB}"/>
          </ac:picMkLst>
        </pc:picChg>
        <pc:picChg chg="add mod">
          <ac:chgData name="Mollykate Miner" userId="7c990246-b459-46ec-a311-f65f3d97f656" providerId="ADAL" clId="{3575CF49-E180-4653-8915-E83B109D8735}" dt="2024-07-25T15:36:57.838" v="8963" actId="1076"/>
          <ac:picMkLst>
            <pc:docMk/>
            <pc:sldMk cId="617957862" sldId="357"/>
            <ac:picMk id="6" creationId="{4F7E1382-DBDF-A706-6221-85A1297F23B7}"/>
          </ac:picMkLst>
        </pc:picChg>
        <pc:picChg chg="add del mod">
          <ac:chgData name="Mollykate Miner" userId="7c990246-b459-46ec-a311-f65f3d97f656" providerId="ADAL" clId="{3575CF49-E180-4653-8915-E83B109D8735}" dt="2024-07-25T15:36:30.465" v="8957" actId="478"/>
          <ac:picMkLst>
            <pc:docMk/>
            <pc:sldMk cId="617957862" sldId="357"/>
            <ac:picMk id="19458" creationId="{076FA5B1-1153-A80A-67CC-D9AB29EB5EBF}"/>
          </ac:picMkLst>
        </pc:picChg>
      </pc:sldChg>
      <pc:sldChg chg="addSp delSp modSp add mod ord">
        <pc:chgData name="Mollykate Miner" userId="7c990246-b459-46ec-a311-f65f3d97f656" providerId="ADAL" clId="{3575CF49-E180-4653-8915-E83B109D8735}" dt="2024-07-25T13:28:40.375" v="8391" actId="20577"/>
        <pc:sldMkLst>
          <pc:docMk/>
          <pc:sldMk cId="1863029161" sldId="358"/>
        </pc:sldMkLst>
        <pc:spChg chg="mod">
          <ac:chgData name="Mollykate Miner" userId="7c990246-b459-46ec-a311-f65f3d97f656" providerId="ADAL" clId="{3575CF49-E180-4653-8915-E83B109D8735}" dt="2024-07-25T12:40:35.450" v="8090" actId="20577"/>
          <ac:spMkLst>
            <pc:docMk/>
            <pc:sldMk cId="1863029161" sldId="358"/>
            <ac:spMk id="4" creationId="{D41CD4A4-34F9-C2DF-2E96-BBC1E8A26D1A}"/>
          </ac:spMkLst>
        </pc:spChg>
        <pc:spChg chg="mod">
          <ac:chgData name="Mollykate Miner" userId="7c990246-b459-46ec-a311-f65f3d97f656" providerId="ADAL" clId="{3575CF49-E180-4653-8915-E83B109D8735}" dt="2024-07-25T13:28:40.375" v="8391" actId="20577"/>
          <ac:spMkLst>
            <pc:docMk/>
            <pc:sldMk cId="1863029161" sldId="358"/>
            <ac:spMk id="5" creationId="{A396B25C-6CA6-8604-7851-0C719FDF0968}"/>
          </ac:spMkLst>
        </pc:spChg>
        <pc:picChg chg="del">
          <ac:chgData name="Mollykate Miner" userId="7c990246-b459-46ec-a311-f65f3d97f656" providerId="ADAL" clId="{3575CF49-E180-4653-8915-E83B109D8735}" dt="2024-07-25T12:39:12.136" v="8059" actId="478"/>
          <ac:picMkLst>
            <pc:docMk/>
            <pc:sldMk cId="1863029161" sldId="358"/>
            <ac:picMk id="7170" creationId="{5793A902-6A71-68EE-84B0-35282FFC9D1C}"/>
          </ac:picMkLst>
        </pc:picChg>
        <pc:picChg chg="add mod">
          <ac:chgData name="Mollykate Miner" userId="7c990246-b459-46ec-a311-f65f3d97f656" providerId="ADAL" clId="{3575CF49-E180-4653-8915-E83B109D8735}" dt="2024-07-25T13:28:24.423" v="8357" actId="14100"/>
          <ac:picMkLst>
            <pc:docMk/>
            <pc:sldMk cId="1863029161" sldId="358"/>
            <ac:picMk id="16386" creationId="{9815714B-B54C-A220-6931-6258C9296D54}"/>
          </ac:picMkLst>
        </pc:picChg>
        <pc:picChg chg="add mod">
          <ac:chgData name="Mollykate Miner" userId="7c990246-b459-46ec-a311-f65f3d97f656" providerId="ADAL" clId="{3575CF49-E180-4653-8915-E83B109D8735}" dt="2024-07-25T13:28:20.589" v="8356" actId="14100"/>
          <ac:picMkLst>
            <pc:docMk/>
            <pc:sldMk cId="1863029161" sldId="358"/>
            <ac:picMk id="16387" creationId="{DA91A019-3FF7-5731-A888-634AD2EBFFB3}"/>
          </ac:picMkLst>
        </pc:picChg>
      </pc:sldChg>
      <pc:sldChg chg="addSp delSp modSp add mod">
        <pc:chgData name="Mollykate Miner" userId="7c990246-b459-46ec-a311-f65f3d97f656" providerId="ADAL" clId="{3575CF49-E180-4653-8915-E83B109D8735}" dt="2024-07-25T13:42:55.281" v="8435" actId="20577"/>
        <pc:sldMkLst>
          <pc:docMk/>
          <pc:sldMk cId="1853838699" sldId="359"/>
        </pc:sldMkLst>
        <pc:spChg chg="mod">
          <ac:chgData name="Mollykate Miner" userId="7c990246-b459-46ec-a311-f65f3d97f656" providerId="ADAL" clId="{3575CF49-E180-4653-8915-E83B109D8735}" dt="2024-07-25T13:42:47.119" v="8417" actId="20577"/>
          <ac:spMkLst>
            <pc:docMk/>
            <pc:sldMk cId="1853838699" sldId="359"/>
            <ac:spMk id="2" creationId="{51C08503-DA61-147C-F172-6AB2F4E1D578}"/>
          </ac:spMkLst>
        </pc:spChg>
        <pc:spChg chg="mod">
          <ac:chgData name="Mollykate Miner" userId="7c990246-b459-46ec-a311-f65f3d97f656" providerId="ADAL" clId="{3575CF49-E180-4653-8915-E83B109D8735}" dt="2024-07-25T13:42:55.281" v="8435" actId="20577"/>
          <ac:spMkLst>
            <pc:docMk/>
            <pc:sldMk cId="1853838699" sldId="359"/>
            <ac:spMk id="3" creationId="{8F4C1733-6E4C-D12A-B536-419328C4EDAA}"/>
          </ac:spMkLst>
        </pc:spChg>
        <pc:spChg chg="del">
          <ac:chgData name="Mollykate Miner" userId="7c990246-b459-46ec-a311-f65f3d97f656" providerId="ADAL" clId="{3575CF49-E180-4653-8915-E83B109D8735}" dt="2024-07-25T13:41:48.901" v="8394" actId="478"/>
          <ac:spMkLst>
            <pc:docMk/>
            <pc:sldMk cId="1853838699" sldId="359"/>
            <ac:spMk id="4" creationId="{4B097924-B19D-AF77-2F2B-C32AA3764AA9}"/>
          </ac:spMkLst>
        </pc:spChg>
        <pc:picChg chg="del">
          <ac:chgData name="Mollykate Miner" userId="7c990246-b459-46ec-a311-f65f3d97f656" providerId="ADAL" clId="{3575CF49-E180-4653-8915-E83B109D8735}" dt="2024-07-25T13:41:46.604" v="8393" actId="478"/>
          <ac:picMkLst>
            <pc:docMk/>
            <pc:sldMk cId="1853838699" sldId="359"/>
            <ac:picMk id="13314" creationId="{1965FD5D-C8DC-0AE6-921C-62500AC1BD9C}"/>
          </ac:picMkLst>
        </pc:picChg>
        <pc:picChg chg="add mod">
          <ac:chgData name="Mollykate Miner" userId="7c990246-b459-46ec-a311-f65f3d97f656" providerId="ADAL" clId="{3575CF49-E180-4653-8915-E83B109D8735}" dt="2024-07-25T13:42:40.762" v="8405" actId="1076"/>
          <ac:picMkLst>
            <pc:docMk/>
            <pc:sldMk cId="1853838699" sldId="359"/>
            <ac:picMk id="17410" creationId="{BBFCD1EC-ABFC-8944-6251-53E6F7469774}"/>
          </ac:picMkLst>
        </pc:picChg>
      </pc:sldChg>
      <pc:sldChg chg="addSp delSp modSp add mod">
        <pc:chgData name="Mollykate Miner" userId="7c990246-b459-46ec-a311-f65f3d97f656" providerId="ADAL" clId="{3575CF49-E180-4653-8915-E83B109D8735}" dt="2024-07-25T14:51:20.223" v="8869" actId="1076"/>
        <pc:sldMkLst>
          <pc:docMk/>
          <pc:sldMk cId="310318499" sldId="360"/>
        </pc:sldMkLst>
        <pc:spChg chg="mod">
          <ac:chgData name="Mollykate Miner" userId="7c990246-b459-46ec-a311-f65f3d97f656" providerId="ADAL" clId="{3575CF49-E180-4653-8915-E83B109D8735}" dt="2024-07-25T14:49:13.832" v="8711" actId="20577"/>
          <ac:spMkLst>
            <pc:docMk/>
            <pc:sldMk cId="310318499" sldId="360"/>
            <ac:spMk id="2" creationId="{51C08503-DA61-147C-F172-6AB2F4E1D578}"/>
          </ac:spMkLst>
        </pc:spChg>
        <pc:spChg chg="mod">
          <ac:chgData name="Mollykate Miner" userId="7c990246-b459-46ec-a311-f65f3d97f656" providerId="ADAL" clId="{3575CF49-E180-4653-8915-E83B109D8735}" dt="2024-07-25T14:51:20.223" v="8869" actId="1076"/>
          <ac:spMkLst>
            <pc:docMk/>
            <pc:sldMk cId="310318499" sldId="360"/>
            <ac:spMk id="3" creationId="{8F4C1733-6E4C-D12A-B536-419328C4EDAA}"/>
          </ac:spMkLst>
        </pc:spChg>
        <pc:picChg chg="del">
          <ac:chgData name="Mollykate Miner" userId="7c990246-b459-46ec-a311-f65f3d97f656" providerId="ADAL" clId="{3575CF49-E180-4653-8915-E83B109D8735}" dt="2024-07-25T13:55:03.942" v="8437" actId="478"/>
          <ac:picMkLst>
            <pc:docMk/>
            <pc:sldMk cId="310318499" sldId="360"/>
            <ac:picMk id="3073" creationId="{95889DC3-9BB2-B406-603D-02CF475D2C74}"/>
          </ac:picMkLst>
        </pc:picChg>
        <pc:picChg chg="add del mod">
          <ac:chgData name="Mollykate Miner" userId="7c990246-b459-46ec-a311-f65f3d97f656" providerId="ADAL" clId="{3575CF49-E180-4653-8915-E83B109D8735}" dt="2024-07-25T14:44:42.726" v="8691" actId="478"/>
          <ac:picMkLst>
            <pc:docMk/>
            <pc:sldMk cId="310318499" sldId="360"/>
            <ac:picMk id="18434" creationId="{7F8D38E9-D8AC-D825-5DDC-C4CA67A5A02E}"/>
          </ac:picMkLst>
        </pc:picChg>
        <pc:picChg chg="add mod">
          <ac:chgData name="Mollykate Miner" userId="7c990246-b459-46ec-a311-f65f3d97f656" providerId="ADAL" clId="{3575CF49-E180-4653-8915-E83B109D8735}" dt="2024-07-25T14:49:06.954" v="8704" actId="14100"/>
          <ac:picMkLst>
            <pc:docMk/>
            <pc:sldMk cId="310318499" sldId="360"/>
            <ac:picMk id="18435" creationId="{30D0CAA9-27A8-B3AD-A5C7-4441BEBD5C6C}"/>
          </ac:picMkLst>
        </pc:picChg>
      </pc:sldChg>
      <pc:sldChg chg="add">
        <pc:chgData name="Mollykate Miner" userId="7c990246-b459-46ec-a311-f65f3d97f656" providerId="ADAL" clId="{3575CF49-E180-4653-8915-E83B109D8735}" dt="2024-07-25T14:18:04.427" v="8690" actId="2890"/>
        <pc:sldMkLst>
          <pc:docMk/>
          <pc:sldMk cId="1641961798" sldId="361"/>
        </pc:sldMkLst>
      </pc:sldChg>
      <pc:sldChg chg="addSp delSp modSp add mod">
        <pc:chgData name="Mollykate Miner" userId="7c990246-b459-46ec-a311-f65f3d97f656" providerId="ADAL" clId="{3575CF49-E180-4653-8915-E83B109D8735}" dt="2024-07-25T18:19:40.462" v="9087" actId="14100"/>
        <pc:sldMkLst>
          <pc:docMk/>
          <pc:sldMk cId="3039902734" sldId="362"/>
        </pc:sldMkLst>
        <pc:spChg chg="mod">
          <ac:chgData name="Mollykate Miner" userId="7c990246-b459-46ec-a311-f65f3d97f656" providerId="ADAL" clId="{3575CF49-E180-4653-8915-E83B109D8735}" dt="2024-07-25T18:15:12.376" v="9085" actId="20577"/>
          <ac:spMkLst>
            <pc:docMk/>
            <pc:sldMk cId="3039902734" sldId="362"/>
            <ac:spMk id="2" creationId="{51C08503-DA61-147C-F172-6AB2F4E1D578}"/>
          </ac:spMkLst>
        </pc:spChg>
        <pc:spChg chg="mod">
          <ac:chgData name="Mollykate Miner" userId="7c990246-b459-46ec-a311-f65f3d97f656" providerId="ADAL" clId="{3575CF49-E180-4653-8915-E83B109D8735}" dt="2024-07-25T18:19:40.462" v="9087" actId="14100"/>
          <ac:spMkLst>
            <pc:docMk/>
            <pc:sldMk cId="3039902734" sldId="362"/>
            <ac:spMk id="3" creationId="{8F4C1733-6E4C-D12A-B536-419328C4EDAA}"/>
          </ac:spMkLst>
        </pc:spChg>
        <pc:spChg chg="del mod">
          <ac:chgData name="Mollykate Miner" userId="7c990246-b459-46ec-a311-f65f3d97f656" providerId="ADAL" clId="{3575CF49-E180-4653-8915-E83B109D8735}" dt="2024-07-25T18:14:59.879" v="9073" actId="478"/>
          <ac:spMkLst>
            <pc:docMk/>
            <pc:sldMk cId="3039902734" sldId="362"/>
            <ac:spMk id="4" creationId="{4B097924-B19D-AF77-2F2B-C32AA3764AA9}"/>
          </ac:spMkLst>
        </pc:spChg>
        <pc:picChg chg="del">
          <ac:chgData name="Mollykate Miner" userId="7c990246-b459-46ec-a311-f65f3d97f656" providerId="ADAL" clId="{3575CF49-E180-4653-8915-E83B109D8735}" dt="2024-07-25T18:13:56.749" v="9059" actId="478"/>
          <ac:picMkLst>
            <pc:docMk/>
            <pc:sldMk cId="3039902734" sldId="362"/>
            <ac:picMk id="13314" creationId="{1965FD5D-C8DC-0AE6-921C-62500AC1BD9C}"/>
          </ac:picMkLst>
        </pc:picChg>
        <pc:picChg chg="add del">
          <ac:chgData name="Mollykate Miner" userId="7c990246-b459-46ec-a311-f65f3d97f656" providerId="ADAL" clId="{3575CF49-E180-4653-8915-E83B109D8735}" dt="2024-07-25T18:14:03.038" v="9062" actId="478"/>
          <ac:picMkLst>
            <pc:docMk/>
            <pc:sldMk cId="3039902734" sldId="362"/>
            <ac:picMk id="20482" creationId="{73D59331-C0F8-3069-E3B7-638B5F25D14F}"/>
          </ac:picMkLst>
        </pc:picChg>
        <pc:picChg chg="add mod">
          <ac:chgData name="Mollykate Miner" userId="7c990246-b459-46ec-a311-f65f3d97f656" providerId="ADAL" clId="{3575CF49-E180-4653-8915-E83B109D8735}" dt="2024-07-25T18:14:57.632" v="9072" actId="1076"/>
          <ac:picMkLst>
            <pc:docMk/>
            <pc:sldMk cId="3039902734" sldId="362"/>
            <ac:picMk id="20483" creationId="{CE4D0D19-7CFD-3DAB-5444-C6AE8D71CC45}"/>
          </ac:picMkLst>
        </pc:picChg>
      </pc:sldChg>
      <pc:sldChg chg="addSp delSp modSp add mod">
        <pc:chgData name="Mollykate Miner" userId="7c990246-b459-46ec-a311-f65f3d97f656" providerId="ADAL" clId="{3575CF49-E180-4653-8915-E83B109D8735}" dt="2024-07-25T18:31:06.519" v="9530" actId="1076"/>
        <pc:sldMkLst>
          <pc:docMk/>
          <pc:sldMk cId="4274334564" sldId="363"/>
        </pc:sldMkLst>
        <pc:spChg chg="mod">
          <ac:chgData name="Mollykate Miner" userId="7c990246-b459-46ec-a311-f65f3d97f656" providerId="ADAL" clId="{3575CF49-E180-4653-8915-E83B109D8735}" dt="2024-07-25T18:28:16.631" v="9290" actId="20577"/>
          <ac:spMkLst>
            <pc:docMk/>
            <pc:sldMk cId="4274334564" sldId="363"/>
            <ac:spMk id="2" creationId="{51C08503-DA61-147C-F172-6AB2F4E1D578}"/>
          </ac:spMkLst>
        </pc:spChg>
        <pc:spChg chg="mod">
          <ac:chgData name="Mollykate Miner" userId="7c990246-b459-46ec-a311-f65f3d97f656" providerId="ADAL" clId="{3575CF49-E180-4653-8915-E83B109D8735}" dt="2024-07-25T18:31:06.519" v="9530" actId="1076"/>
          <ac:spMkLst>
            <pc:docMk/>
            <pc:sldMk cId="4274334564" sldId="363"/>
            <ac:spMk id="3" creationId="{8F4C1733-6E4C-D12A-B536-419328C4EDAA}"/>
          </ac:spMkLst>
        </pc:spChg>
        <pc:picChg chg="del">
          <ac:chgData name="Mollykate Miner" userId="7c990246-b459-46ec-a311-f65f3d97f656" providerId="ADAL" clId="{3575CF49-E180-4653-8915-E83B109D8735}" dt="2024-07-25T18:27:10.257" v="9242" actId="478"/>
          <ac:picMkLst>
            <pc:docMk/>
            <pc:sldMk cId="4274334564" sldId="363"/>
            <ac:picMk id="20483" creationId="{CE4D0D19-7CFD-3DAB-5444-C6AE8D71CC45}"/>
          </ac:picMkLst>
        </pc:picChg>
        <pc:picChg chg="add mod">
          <ac:chgData name="Mollykate Miner" userId="7c990246-b459-46ec-a311-f65f3d97f656" providerId="ADAL" clId="{3575CF49-E180-4653-8915-E83B109D8735}" dt="2024-07-25T18:28:01.099" v="9253" actId="1076"/>
          <ac:picMkLst>
            <pc:docMk/>
            <pc:sldMk cId="4274334564" sldId="363"/>
            <ac:picMk id="21506" creationId="{662DD0D9-5CBF-E2B6-4915-696F8B9C1672}"/>
          </ac:picMkLst>
        </pc:picChg>
      </pc:sldChg>
      <pc:sldChg chg="addSp delSp modSp add mod">
        <pc:chgData name="Mollykate Miner" userId="7c990246-b459-46ec-a311-f65f3d97f656" providerId="ADAL" clId="{3575CF49-E180-4653-8915-E83B109D8735}" dt="2024-07-25T18:54:53.530" v="9645" actId="1076"/>
        <pc:sldMkLst>
          <pc:docMk/>
          <pc:sldMk cId="4280354365" sldId="364"/>
        </pc:sldMkLst>
        <pc:spChg chg="del">
          <ac:chgData name="Mollykate Miner" userId="7c990246-b459-46ec-a311-f65f3d97f656" providerId="ADAL" clId="{3575CF49-E180-4653-8915-E83B109D8735}" dt="2024-07-25T18:54:04.702" v="9640" actId="478"/>
          <ac:spMkLst>
            <pc:docMk/>
            <pc:sldMk cId="4280354365" sldId="364"/>
            <ac:spMk id="4" creationId="{D41CD4A4-34F9-C2DF-2E96-BBC1E8A26D1A}"/>
          </ac:spMkLst>
        </pc:spChg>
        <pc:spChg chg="del">
          <ac:chgData name="Mollykate Miner" userId="7c990246-b459-46ec-a311-f65f3d97f656" providerId="ADAL" clId="{3575CF49-E180-4653-8915-E83B109D8735}" dt="2024-07-25T18:53:58.608" v="9637" actId="478"/>
          <ac:spMkLst>
            <pc:docMk/>
            <pc:sldMk cId="4280354365" sldId="364"/>
            <ac:spMk id="5" creationId="{A396B25C-6CA6-8604-7851-0C719FDF0968}"/>
          </ac:spMkLst>
        </pc:spChg>
        <pc:spChg chg="add del mod">
          <ac:chgData name="Mollykate Miner" userId="7c990246-b459-46ec-a311-f65f3d97f656" providerId="ADAL" clId="{3575CF49-E180-4653-8915-E83B109D8735}" dt="2024-07-25T18:54:02.343" v="9639" actId="478"/>
          <ac:spMkLst>
            <pc:docMk/>
            <pc:sldMk cId="4280354365" sldId="364"/>
            <ac:spMk id="7" creationId="{B0497957-91C5-3D1F-D8D5-76CCABCD9185}"/>
          </ac:spMkLst>
        </pc:spChg>
        <pc:spChg chg="add del mod">
          <ac:chgData name="Mollykate Miner" userId="7c990246-b459-46ec-a311-f65f3d97f656" providerId="ADAL" clId="{3575CF49-E180-4653-8915-E83B109D8735}" dt="2024-07-25T18:54:09.409" v="9641" actId="478"/>
          <ac:spMkLst>
            <pc:docMk/>
            <pc:sldMk cId="4280354365" sldId="364"/>
            <ac:spMk id="9" creationId="{EAA2D5EF-6147-D685-F827-2F0E6952BB79}"/>
          </ac:spMkLst>
        </pc:spChg>
        <pc:picChg chg="add mod modCrop">
          <ac:chgData name="Mollykate Miner" userId="7c990246-b459-46ec-a311-f65f3d97f656" providerId="ADAL" clId="{3575CF49-E180-4653-8915-E83B109D8735}" dt="2024-07-25T18:54:53.530" v="9645" actId="1076"/>
          <ac:picMkLst>
            <pc:docMk/>
            <pc:sldMk cId="4280354365" sldId="364"/>
            <ac:picMk id="3" creationId="{B5A0D40C-4E34-6923-BBBD-E7A89D1490EC}"/>
          </ac:picMkLst>
        </pc:picChg>
        <pc:picChg chg="del">
          <ac:chgData name="Mollykate Miner" userId="7c990246-b459-46ec-a311-f65f3d97f656" providerId="ADAL" clId="{3575CF49-E180-4653-8915-E83B109D8735}" dt="2024-07-25T18:40:59.040" v="9552" actId="478"/>
          <ac:picMkLst>
            <pc:docMk/>
            <pc:sldMk cId="4280354365" sldId="364"/>
            <ac:picMk id="1026" creationId="{EA5A6A58-C04D-FDAF-4282-73D921E23B27}"/>
          </ac:picMkLst>
        </pc:picChg>
        <pc:picChg chg="del">
          <ac:chgData name="Mollykate Miner" userId="7c990246-b459-46ec-a311-f65f3d97f656" providerId="ADAL" clId="{3575CF49-E180-4653-8915-E83B109D8735}" dt="2024-07-25T18:40:57.852" v="9551" actId="478"/>
          <ac:picMkLst>
            <pc:docMk/>
            <pc:sldMk cId="4280354365" sldId="364"/>
            <ac:picMk id="1027" creationId="{937D9D95-A516-F6E2-0BC4-6F4846471E65}"/>
          </ac:picMkLst>
        </pc:picChg>
      </pc:sldChg>
      <pc:sldChg chg="addSp delSp modSp add mod">
        <pc:chgData name="Mollykate Miner" userId="7c990246-b459-46ec-a311-f65f3d97f656" providerId="ADAL" clId="{3575CF49-E180-4653-8915-E83B109D8735}" dt="2024-07-26T12:38:06.223" v="9826" actId="20577"/>
        <pc:sldMkLst>
          <pc:docMk/>
          <pc:sldMk cId="3152924739" sldId="365"/>
        </pc:sldMkLst>
        <pc:spChg chg="mod">
          <ac:chgData name="Mollykate Miner" userId="7c990246-b459-46ec-a311-f65f3d97f656" providerId="ADAL" clId="{3575CF49-E180-4653-8915-E83B109D8735}" dt="2024-07-26T12:32:14.860" v="9719" actId="20577"/>
          <ac:spMkLst>
            <pc:docMk/>
            <pc:sldMk cId="3152924739" sldId="365"/>
            <ac:spMk id="2" creationId="{51C08503-DA61-147C-F172-6AB2F4E1D578}"/>
          </ac:spMkLst>
        </pc:spChg>
        <pc:spChg chg="mod">
          <ac:chgData name="Mollykate Miner" userId="7c990246-b459-46ec-a311-f65f3d97f656" providerId="ADAL" clId="{3575CF49-E180-4653-8915-E83B109D8735}" dt="2024-07-26T12:38:06.223" v="9826" actId="20577"/>
          <ac:spMkLst>
            <pc:docMk/>
            <pc:sldMk cId="3152924739" sldId="365"/>
            <ac:spMk id="3" creationId="{8F4C1733-6E4C-D12A-B536-419328C4EDAA}"/>
          </ac:spMkLst>
        </pc:spChg>
        <pc:spChg chg="add mod">
          <ac:chgData name="Mollykate Miner" userId="7c990246-b459-46ec-a311-f65f3d97f656" providerId="ADAL" clId="{3575CF49-E180-4653-8915-E83B109D8735}" dt="2024-07-26T12:31:47.430" v="9666" actId="1076"/>
          <ac:spMkLst>
            <pc:docMk/>
            <pc:sldMk cId="3152924739" sldId="365"/>
            <ac:spMk id="5" creationId="{0CABD596-DBDF-2C4D-92AA-207FDCF2ED94}"/>
          </ac:spMkLst>
        </pc:spChg>
        <pc:spChg chg="add mod">
          <ac:chgData name="Mollykate Miner" userId="7c990246-b459-46ec-a311-f65f3d97f656" providerId="ADAL" clId="{3575CF49-E180-4653-8915-E83B109D8735}" dt="2024-07-26T12:31:45.134" v="9665" actId="1076"/>
          <ac:spMkLst>
            <pc:docMk/>
            <pc:sldMk cId="3152924739" sldId="365"/>
            <ac:spMk id="6" creationId="{49B1D28B-06F7-1CA6-6CEB-8AE36E1AC025}"/>
          </ac:spMkLst>
        </pc:spChg>
        <pc:picChg chg="add mod">
          <ac:chgData name="Mollykate Miner" userId="7c990246-b459-46ec-a311-f65f3d97f656" providerId="ADAL" clId="{3575CF49-E180-4653-8915-E83B109D8735}" dt="2024-07-26T12:31:42.844" v="9664" actId="1076"/>
          <ac:picMkLst>
            <pc:docMk/>
            <pc:sldMk cId="3152924739" sldId="365"/>
            <ac:picMk id="1026" creationId="{DAC5AB91-C80E-8A8D-781C-474DDBE8C1F6}"/>
          </ac:picMkLst>
        </pc:picChg>
        <pc:picChg chg="del">
          <ac:chgData name="Mollykate Miner" userId="7c990246-b459-46ec-a311-f65f3d97f656" providerId="ADAL" clId="{3575CF49-E180-4653-8915-E83B109D8735}" dt="2024-07-26T12:30:25.299" v="9647" actId="478"/>
          <ac:picMkLst>
            <pc:docMk/>
            <pc:sldMk cId="3152924739" sldId="365"/>
            <ac:picMk id="18435" creationId="{30D0CAA9-27A8-B3AD-A5C7-4441BEBD5C6C}"/>
          </ac:picMkLst>
        </pc:picChg>
      </pc:sldChg>
      <pc:sldChg chg="addSp delSp modSp add mod">
        <pc:chgData name="Mollykate Miner" userId="7c990246-b459-46ec-a311-f65f3d97f656" providerId="ADAL" clId="{3575CF49-E180-4653-8915-E83B109D8735}" dt="2024-07-26T18:51:35.108" v="9918" actId="1076"/>
        <pc:sldMkLst>
          <pc:docMk/>
          <pc:sldMk cId="2132088255" sldId="366"/>
        </pc:sldMkLst>
        <pc:spChg chg="mod">
          <ac:chgData name="Mollykate Miner" userId="7c990246-b459-46ec-a311-f65f3d97f656" providerId="ADAL" clId="{3575CF49-E180-4653-8915-E83B109D8735}" dt="2024-07-26T18:51:35.108" v="9918" actId="1076"/>
          <ac:spMkLst>
            <pc:docMk/>
            <pc:sldMk cId="2132088255" sldId="366"/>
            <ac:spMk id="2" creationId="{C03700B2-6927-52C0-8F6C-F63518980330}"/>
          </ac:spMkLst>
        </pc:spChg>
        <pc:spChg chg="del">
          <ac:chgData name="Mollykate Miner" userId="7c990246-b459-46ec-a311-f65f3d97f656" providerId="ADAL" clId="{3575CF49-E180-4653-8915-E83B109D8735}" dt="2024-07-26T18:51:21.902" v="9914" actId="478"/>
          <ac:spMkLst>
            <pc:docMk/>
            <pc:sldMk cId="2132088255" sldId="366"/>
            <ac:spMk id="4" creationId="{65ECD87A-DCCD-81F9-88EB-D08778CDAE02}"/>
          </ac:spMkLst>
        </pc:spChg>
        <pc:spChg chg="del mod">
          <ac:chgData name="Mollykate Miner" userId="7c990246-b459-46ec-a311-f65f3d97f656" providerId="ADAL" clId="{3575CF49-E180-4653-8915-E83B109D8735}" dt="2024-07-26T18:51:19.243" v="9913" actId="478"/>
          <ac:spMkLst>
            <pc:docMk/>
            <pc:sldMk cId="2132088255" sldId="366"/>
            <ac:spMk id="5" creationId="{7AF545DB-22B2-2F93-3A67-F3BE21C798E1}"/>
          </ac:spMkLst>
        </pc:spChg>
        <pc:spChg chg="mod">
          <ac:chgData name="Mollykate Miner" userId="7c990246-b459-46ec-a311-f65f3d97f656" providerId="ADAL" clId="{3575CF49-E180-4653-8915-E83B109D8735}" dt="2024-07-26T18:51:32.010" v="9917" actId="1076"/>
          <ac:spMkLst>
            <pc:docMk/>
            <pc:sldMk cId="2132088255" sldId="366"/>
            <ac:spMk id="6" creationId="{63685BAD-6448-5484-95C7-AA9EE2F45E95}"/>
          </ac:spMkLst>
        </pc:spChg>
        <pc:spChg chg="add del mod">
          <ac:chgData name="Mollykate Miner" userId="7c990246-b459-46ec-a311-f65f3d97f656" providerId="ADAL" clId="{3575CF49-E180-4653-8915-E83B109D8735}" dt="2024-07-26T18:51:28.053" v="9916" actId="478"/>
          <ac:spMkLst>
            <pc:docMk/>
            <pc:sldMk cId="2132088255" sldId="366"/>
            <ac:spMk id="8" creationId="{0F670DD4-0195-1FD6-D4DA-9D1E30DF5A11}"/>
          </ac:spMkLst>
        </pc:spChg>
        <pc:spChg chg="add del mod">
          <ac:chgData name="Mollykate Miner" userId="7c990246-b459-46ec-a311-f65f3d97f656" providerId="ADAL" clId="{3575CF49-E180-4653-8915-E83B109D8735}" dt="2024-07-26T18:51:26.144" v="9915" actId="478"/>
          <ac:spMkLst>
            <pc:docMk/>
            <pc:sldMk cId="2132088255" sldId="366"/>
            <ac:spMk id="10" creationId="{4FC4A50C-BE14-3C0A-0D82-DF48FEF96318}"/>
          </ac:spMkLst>
        </pc:spChg>
        <pc:picChg chg="del">
          <ac:chgData name="Mollykate Miner" userId="7c990246-b459-46ec-a311-f65f3d97f656" providerId="ADAL" clId="{3575CF49-E180-4653-8915-E83B109D8735}" dt="2024-07-26T18:51:14.111" v="9911" actId="478"/>
          <ac:picMkLst>
            <pc:docMk/>
            <pc:sldMk cId="2132088255" sldId="366"/>
            <ac:picMk id="3" creationId="{6C56A9C7-23B5-E483-1F01-50DE3645726B}"/>
          </ac:picMkLst>
        </pc:picChg>
      </pc:sldChg>
      <pc:sldChg chg="new del">
        <pc:chgData name="Mollykate Miner" userId="7c990246-b459-46ec-a311-f65f3d97f656" providerId="ADAL" clId="{3575CF49-E180-4653-8915-E83B109D8735}" dt="2024-07-26T13:00:36.472" v="9878" actId="2696"/>
        <pc:sldMkLst>
          <pc:docMk/>
          <pc:sldMk cId="3279028695" sldId="366"/>
        </pc:sldMkLst>
      </pc:sldChg>
      <pc:sldChg chg="new del">
        <pc:chgData name="Mollykate Miner" userId="7c990246-b459-46ec-a311-f65f3d97f656" providerId="ADAL" clId="{3575CF49-E180-4653-8915-E83B109D8735}" dt="2024-07-26T13:01:06.255" v="9888" actId="2696"/>
        <pc:sldMkLst>
          <pc:docMk/>
          <pc:sldMk cId="2489524989" sldId="367"/>
        </pc:sldMkLst>
      </pc:sldChg>
      <pc:sldChg chg="new del">
        <pc:chgData name="Mollykate Miner" userId="7c990246-b459-46ec-a311-f65f3d97f656" providerId="ADAL" clId="{3575CF49-E180-4653-8915-E83B109D8735}" dt="2024-07-26T13:01:02.929" v="9887" actId="2696"/>
        <pc:sldMkLst>
          <pc:docMk/>
          <pc:sldMk cId="2003330604" sldId="368"/>
        </pc:sldMkLst>
      </pc:sldChg>
      <pc:sldChg chg="new del">
        <pc:chgData name="Mollykate Miner" userId="7c990246-b459-46ec-a311-f65f3d97f656" providerId="ADAL" clId="{3575CF49-E180-4653-8915-E83B109D8735}" dt="2024-07-26T13:00:45.112" v="9880" actId="2696"/>
        <pc:sldMkLst>
          <pc:docMk/>
          <pc:sldMk cId="3534759739" sldId="369"/>
        </pc:sldMkLst>
      </pc:sldChg>
      <pc:sldChg chg="new del">
        <pc:chgData name="Mollykate Miner" userId="7c990246-b459-46ec-a311-f65f3d97f656" providerId="ADAL" clId="{3575CF49-E180-4653-8915-E83B109D8735}" dt="2024-07-26T13:00:41.626" v="9879" actId="2696"/>
        <pc:sldMkLst>
          <pc:docMk/>
          <pc:sldMk cId="3180433286" sldId="370"/>
        </pc:sldMkLst>
      </pc:sldChg>
      <pc:sldChg chg="new del">
        <pc:chgData name="Mollykate Miner" userId="7c990246-b459-46ec-a311-f65f3d97f656" providerId="ADAL" clId="{3575CF49-E180-4653-8915-E83B109D8735}" dt="2024-07-26T13:00:48.158" v="9881" actId="2696"/>
        <pc:sldMkLst>
          <pc:docMk/>
          <pc:sldMk cId="1420368057" sldId="371"/>
        </pc:sldMkLst>
      </pc:sldChg>
      <pc:sldChg chg="new del">
        <pc:chgData name="Mollykate Miner" userId="7c990246-b459-46ec-a311-f65f3d97f656" providerId="ADAL" clId="{3575CF49-E180-4653-8915-E83B109D8735}" dt="2024-07-26T13:00:50.713" v="9882" actId="2696"/>
        <pc:sldMkLst>
          <pc:docMk/>
          <pc:sldMk cId="1532175648" sldId="372"/>
        </pc:sldMkLst>
      </pc:sldChg>
      <pc:sldChg chg="new del">
        <pc:chgData name="Mollykate Miner" userId="7c990246-b459-46ec-a311-f65f3d97f656" providerId="ADAL" clId="{3575CF49-E180-4653-8915-E83B109D8735}" dt="2024-07-26T13:00:53.086" v="9883" actId="2696"/>
        <pc:sldMkLst>
          <pc:docMk/>
          <pc:sldMk cId="2936828364" sldId="373"/>
        </pc:sldMkLst>
      </pc:sldChg>
      <pc:sldChg chg="new del">
        <pc:chgData name="Mollykate Miner" userId="7c990246-b459-46ec-a311-f65f3d97f656" providerId="ADAL" clId="{3575CF49-E180-4653-8915-E83B109D8735}" dt="2024-07-26T13:00:55.261" v="9884" actId="2696"/>
        <pc:sldMkLst>
          <pc:docMk/>
          <pc:sldMk cId="1524789399" sldId="374"/>
        </pc:sldMkLst>
      </pc:sldChg>
      <pc:sldChg chg="new del">
        <pc:chgData name="Mollykate Miner" userId="7c990246-b459-46ec-a311-f65f3d97f656" providerId="ADAL" clId="{3575CF49-E180-4653-8915-E83B109D8735}" dt="2024-07-26T13:00:57.504" v="9885" actId="2696"/>
        <pc:sldMkLst>
          <pc:docMk/>
          <pc:sldMk cId="3862905666" sldId="375"/>
        </pc:sldMkLst>
      </pc:sldChg>
      <pc:sldChg chg="new del">
        <pc:chgData name="Mollykate Miner" userId="7c990246-b459-46ec-a311-f65f3d97f656" providerId="ADAL" clId="{3575CF49-E180-4653-8915-E83B109D8735}" dt="2024-07-26T13:01:00.411" v="9886" actId="2696"/>
        <pc:sldMkLst>
          <pc:docMk/>
          <pc:sldMk cId="2517792844" sldId="376"/>
        </pc:sldMkLst>
      </pc:sldChg>
      <pc:sldChg chg="new del">
        <pc:chgData name="Mollykate Miner" userId="7c990246-b459-46ec-a311-f65f3d97f656" providerId="ADAL" clId="{3575CF49-E180-4653-8915-E83B109D8735}" dt="2024-07-26T13:00:28.688" v="9877" actId="680"/>
        <pc:sldMkLst>
          <pc:docMk/>
          <pc:sldMk cId="1055554954" sldId="377"/>
        </pc:sldMkLst>
      </pc:sldChg>
      <pc:sldChg chg="new del">
        <pc:chgData name="Mollykate Miner" userId="7c990246-b459-46ec-a311-f65f3d97f656" providerId="ADAL" clId="{3575CF49-E180-4653-8915-E83B109D8735}" dt="2024-07-26T13:00:15.220" v="9876" actId="680"/>
        <pc:sldMkLst>
          <pc:docMk/>
          <pc:sldMk cId="900684897" sldId="378"/>
        </pc:sldMkLst>
      </pc:sldChg>
      <pc:sldChg chg="new del">
        <pc:chgData name="Mollykate Miner" userId="7c990246-b459-46ec-a311-f65f3d97f656" providerId="ADAL" clId="{3575CF49-E180-4653-8915-E83B109D8735}" dt="2024-07-26T13:00:14.386" v="9875" actId="680"/>
        <pc:sldMkLst>
          <pc:docMk/>
          <pc:sldMk cId="1659921541" sldId="379"/>
        </pc:sldMkLst>
      </pc:sldChg>
      <pc:sldChg chg="new del">
        <pc:chgData name="Mollykate Miner" userId="7c990246-b459-46ec-a311-f65f3d97f656" providerId="ADAL" clId="{3575CF49-E180-4653-8915-E83B109D8735}" dt="2024-07-26T13:00:12.648" v="9874" actId="680"/>
        <pc:sldMkLst>
          <pc:docMk/>
          <pc:sldMk cId="472435388" sldId="380"/>
        </pc:sldMkLst>
      </pc:sldChg>
      <pc:sldChg chg="new del">
        <pc:chgData name="Mollykate Miner" userId="7c990246-b459-46ec-a311-f65f3d97f656" providerId="ADAL" clId="{3575CF49-E180-4653-8915-E83B109D8735}" dt="2024-07-26T13:00:11.911" v="9873" actId="680"/>
        <pc:sldMkLst>
          <pc:docMk/>
          <pc:sldMk cId="3174074457" sldId="381"/>
        </pc:sldMkLst>
      </pc:sldChg>
      <pc:sldChg chg="new del">
        <pc:chgData name="Mollykate Miner" userId="7c990246-b459-46ec-a311-f65f3d97f656" providerId="ADAL" clId="{3575CF49-E180-4653-8915-E83B109D8735}" dt="2024-07-26T13:00:11.143" v="9872" actId="680"/>
        <pc:sldMkLst>
          <pc:docMk/>
          <pc:sldMk cId="1989345341" sldId="382"/>
        </pc:sldMkLst>
      </pc:sldChg>
      <pc:sldChg chg="new del">
        <pc:chgData name="Mollykate Miner" userId="7c990246-b459-46ec-a311-f65f3d97f656" providerId="ADAL" clId="{3575CF49-E180-4653-8915-E83B109D8735}" dt="2024-07-26T13:00:10.420" v="9871" actId="680"/>
        <pc:sldMkLst>
          <pc:docMk/>
          <pc:sldMk cId="2863994955" sldId="383"/>
        </pc:sldMkLst>
      </pc:sldChg>
      <pc:sldChg chg="new del">
        <pc:chgData name="Mollykate Miner" userId="7c990246-b459-46ec-a311-f65f3d97f656" providerId="ADAL" clId="{3575CF49-E180-4653-8915-E83B109D8735}" dt="2024-07-26T13:00:09.634" v="9870" actId="680"/>
        <pc:sldMkLst>
          <pc:docMk/>
          <pc:sldMk cId="2656907080" sldId="384"/>
        </pc:sldMkLst>
      </pc:sldChg>
      <pc:sldChg chg="new del">
        <pc:chgData name="Mollykate Miner" userId="7c990246-b459-46ec-a311-f65f3d97f656" providerId="ADAL" clId="{3575CF49-E180-4653-8915-E83B109D8735}" dt="2024-07-26T13:00:08.961" v="9869" actId="680"/>
        <pc:sldMkLst>
          <pc:docMk/>
          <pc:sldMk cId="760018304" sldId="385"/>
        </pc:sldMkLst>
      </pc:sldChg>
      <pc:sldChg chg="new del">
        <pc:chgData name="Mollykate Miner" userId="7c990246-b459-46ec-a311-f65f3d97f656" providerId="ADAL" clId="{3575CF49-E180-4653-8915-E83B109D8735}" dt="2024-07-26T13:00:08.177" v="9868" actId="680"/>
        <pc:sldMkLst>
          <pc:docMk/>
          <pc:sldMk cId="4008983523" sldId="386"/>
        </pc:sldMkLst>
      </pc:sldChg>
      <pc:sldChg chg="new del">
        <pc:chgData name="Mollykate Miner" userId="7c990246-b459-46ec-a311-f65f3d97f656" providerId="ADAL" clId="{3575CF49-E180-4653-8915-E83B109D8735}" dt="2024-07-26T13:00:04.531" v="9867" actId="680"/>
        <pc:sldMkLst>
          <pc:docMk/>
          <pc:sldMk cId="1059655329" sldId="387"/>
        </pc:sldMkLst>
      </pc:sldChg>
      <pc:sldChg chg="new del">
        <pc:chgData name="Mollykate Miner" userId="7c990246-b459-46ec-a311-f65f3d97f656" providerId="ADAL" clId="{3575CF49-E180-4653-8915-E83B109D8735}" dt="2024-07-26T13:00:01.926" v="9866" actId="680"/>
        <pc:sldMkLst>
          <pc:docMk/>
          <pc:sldMk cId="2477351805" sldId="388"/>
        </pc:sldMkLst>
      </pc:sldChg>
      <pc:sldChg chg="new del">
        <pc:chgData name="Mollykate Miner" userId="7c990246-b459-46ec-a311-f65f3d97f656" providerId="ADAL" clId="{3575CF49-E180-4653-8915-E83B109D8735}" dt="2024-07-26T12:59:59.816" v="9865" actId="680"/>
        <pc:sldMkLst>
          <pc:docMk/>
          <pc:sldMk cId="4099911928" sldId="389"/>
        </pc:sldMkLst>
      </pc:sldChg>
      <pc:sldChg chg="new del">
        <pc:chgData name="Mollykate Miner" userId="7c990246-b459-46ec-a311-f65f3d97f656" providerId="ADAL" clId="{3575CF49-E180-4653-8915-E83B109D8735}" dt="2024-07-26T12:59:58.672" v="9864" actId="680"/>
        <pc:sldMkLst>
          <pc:docMk/>
          <pc:sldMk cId="3911909887" sldId="390"/>
        </pc:sldMkLst>
      </pc:sldChg>
      <pc:sldChg chg="new del">
        <pc:chgData name="Mollykate Miner" userId="7c990246-b459-46ec-a311-f65f3d97f656" providerId="ADAL" clId="{3575CF49-E180-4653-8915-E83B109D8735}" dt="2024-07-26T12:59:56.942" v="9863" actId="680"/>
        <pc:sldMkLst>
          <pc:docMk/>
          <pc:sldMk cId="4009708561" sldId="391"/>
        </pc:sldMkLst>
      </pc:sldChg>
      <pc:sldChg chg="new del">
        <pc:chgData name="Mollykate Miner" userId="7c990246-b459-46ec-a311-f65f3d97f656" providerId="ADAL" clId="{3575CF49-E180-4653-8915-E83B109D8735}" dt="2024-07-26T12:59:56.235" v="9862" actId="680"/>
        <pc:sldMkLst>
          <pc:docMk/>
          <pc:sldMk cId="3331221168" sldId="392"/>
        </pc:sldMkLst>
      </pc:sldChg>
      <pc:sldChg chg="new del">
        <pc:chgData name="Mollykate Miner" userId="7c990246-b459-46ec-a311-f65f3d97f656" providerId="ADAL" clId="{3575CF49-E180-4653-8915-E83B109D8735}" dt="2024-07-26T12:59:55.592" v="9861" actId="680"/>
        <pc:sldMkLst>
          <pc:docMk/>
          <pc:sldMk cId="178038116" sldId="393"/>
        </pc:sldMkLst>
      </pc:sldChg>
      <pc:sldChg chg="new del">
        <pc:chgData name="Mollykate Miner" userId="7c990246-b459-46ec-a311-f65f3d97f656" providerId="ADAL" clId="{3575CF49-E180-4653-8915-E83B109D8735}" dt="2024-07-26T12:59:55.061" v="9860" actId="680"/>
        <pc:sldMkLst>
          <pc:docMk/>
          <pc:sldMk cId="2929546214" sldId="394"/>
        </pc:sldMkLst>
      </pc:sldChg>
      <pc:sldChg chg="new del">
        <pc:chgData name="Mollykate Miner" userId="7c990246-b459-46ec-a311-f65f3d97f656" providerId="ADAL" clId="{3575CF49-E180-4653-8915-E83B109D8735}" dt="2024-07-26T12:59:54.522" v="9859" actId="680"/>
        <pc:sldMkLst>
          <pc:docMk/>
          <pc:sldMk cId="3821822672" sldId="395"/>
        </pc:sldMkLst>
      </pc:sldChg>
      <pc:sldChg chg="new del">
        <pc:chgData name="Mollykate Miner" userId="7c990246-b459-46ec-a311-f65f3d97f656" providerId="ADAL" clId="{3575CF49-E180-4653-8915-E83B109D8735}" dt="2024-07-26T12:59:53.753" v="9858" actId="680"/>
        <pc:sldMkLst>
          <pc:docMk/>
          <pc:sldMk cId="576551875" sldId="3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F12E3-94DC-4320-8BD1-6D376FCAE3EF}"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05311-1B54-44E4-88E9-F095F082B528}" type="slidenum">
              <a:rPr lang="en-US" smtClean="0"/>
              <a:t>‹#›</a:t>
            </a:fld>
            <a:endParaRPr lang="en-US"/>
          </a:p>
        </p:txBody>
      </p:sp>
    </p:spTree>
    <p:extLst>
      <p:ext uri="{BB962C8B-B14F-4D97-AF65-F5344CB8AC3E}">
        <p14:creationId xmlns:p14="http://schemas.microsoft.com/office/powerpoint/2010/main" val="716745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44</a:t>
            </a:fld>
            <a:endParaRPr lang="en-US"/>
          </a:p>
        </p:txBody>
      </p:sp>
    </p:spTree>
    <p:extLst>
      <p:ext uri="{BB962C8B-B14F-4D97-AF65-F5344CB8AC3E}">
        <p14:creationId xmlns:p14="http://schemas.microsoft.com/office/powerpoint/2010/main" val="184270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75</a:t>
            </a:fld>
            <a:endParaRPr lang="en-US"/>
          </a:p>
        </p:txBody>
      </p:sp>
    </p:spTree>
    <p:extLst>
      <p:ext uri="{BB962C8B-B14F-4D97-AF65-F5344CB8AC3E}">
        <p14:creationId xmlns:p14="http://schemas.microsoft.com/office/powerpoint/2010/main" val="363589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76</a:t>
            </a:fld>
            <a:endParaRPr lang="en-US"/>
          </a:p>
        </p:txBody>
      </p:sp>
    </p:spTree>
    <p:extLst>
      <p:ext uri="{BB962C8B-B14F-4D97-AF65-F5344CB8AC3E}">
        <p14:creationId xmlns:p14="http://schemas.microsoft.com/office/powerpoint/2010/main" val="1084704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80</a:t>
            </a:fld>
            <a:endParaRPr lang="en-US"/>
          </a:p>
        </p:txBody>
      </p:sp>
    </p:spTree>
    <p:extLst>
      <p:ext uri="{BB962C8B-B14F-4D97-AF65-F5344CB8AC3E}">
        <p14:creationId xmlns:p14="http://schemas.microsoft.com/office/powerpoint/2010/main" val="967469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81</a:t>
            </a:fld>
            <a:endParaRPr lang="en-US"/>
          </a:p>
        </p:txBody>
      </p:sp>
    </p:spTree>
    <p:extLst>
      <p:ext uri="{BB962C8B-B14F-4D97-AF65-F5344CB8AC3E}">
        <p14:creationId xmlns:p14="http://schemas.microsoft.com/office/powerpoint/2010/main" val="1464060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82</a:t>
            </a:fld>
            <a:endParaRPr lang="en-US"/>
          </a:p>
        </p:txBody>
      </p:sp>
    </p:spTree>
    <p:extLst>
      <p:ext uri="{BB962C8B-B14F-4D97-AF65-F5344CB8AC3E}">
        <p14:creationId xmlns:p14="http://schemas.microsoft.com/office/powerpoint/2010/main" val="725315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83</a:t>
            </a:fld>
            <a:endParaRPr lang="en-US"/>
          </a:p>
        </p:txBody>
      </p:sp>
    </p:spTree>
    <p:extLst>
      <p:ext uri="{BB962C8B-B14F-4D97-AF65-F5344CB8AC3E}">
        <p14:creationId xmlns:p14="http://schemas.microsoft.com/office/powerpoint/2010/main" val="236543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84</a:t>
            </a:fld>
            <a:endParaRPr lang="en-US"/>
          </a:p>
        </p:txBody>
      </p:sp>
    </p:spTree>
    <p:extLst>
      <p:ext uri="{BB962C8B-B14F-4D97-AF65-F5344CB8AC3E}">
        <p14:creationId xmlns:p14="http://schemas.microsoft.com/office/powerpoint/2010/main" val="3575990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85</a:t>
            </a:fld>
            <a:endParaRPr lang="en-US"/>
          </a:p>
        </p:txBody>
      </p:sp>
    </p:spTree>
    <p:extLst>
      <p:ext uri="{BB962C8B-B14F-4D97-AF65-F5344CB8AC3E}">
        <p14:creationId xmlns:p14="http://schemas.microsoft.com/office/powerpoint/2010/main" val="4280814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86</a:t>
            </a:fld>
            <a:endParaRPr lang="en-US"/>
          </a:p>
        </p:txBody>
      </p:sp>
    </p:spTree>
    <p:extLst>
      <p:ext uri="{BB962C8B-B14F-4D97-AF65-F5344CB8AC3E}">
        <p14:creationId xmlns:p14="http://schemas.microsoft.com/office/powerpoint/2010/main" val="371840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05311-1B54-44E4-88E9-F095F082B528}" type="slidenum">
              <a:rPr lang="en-US" smtClean="0"/>
              <a:t>94</a:t>
            </a:fld>
            <a:endParaRPr lang="en-US"/>
          </a:p>
        </p:txBody>
      </p:sp>
    </p:spTree>
    <p:extLst>
      <p:ext uri="{BB962C8B-B14F-4D97-AF65-F5344CB8AC3E}">
        <p14:creationId xmlns:p14="http://schemas.microsoft.com/office/powerpoint/2010/main" val="325902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57</a:t>
            </a:fld>
            <a:endParaRPr lang="en-US"/>
          </a:p>
        </p:txBody>
      </p:sp>
    </p:spTree>
    <p:extLst>
      <p:ext uri="{BB962C8B-B14F-4D97-AF65-F5344CB8AC3E}">
        <p14:creationId xmlns:p14="http://schemas.microsoft.com/office/powerpoint/2010/main" val="352123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58</a:t>
            </a:fld>
            <a:endParaRPr lang="en-US"/>
          </a:p>
        </p:txBody>
      </p:sp>
    </p:spTree>
    <p:extLst>
      <p:ext uri="{BB962C8B-B14F-4D97-AF65-F5344CB8AC3E}">
        <p14:creationId xmlns:p14="http://schemas.microsoft.com/office/powerpoint/2010/main" val="353911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61</a:t>
            </a:fld>
            <a:endParaRPr lang="en-US"/>
          </a:p>
        </p:txBody>
      </p:sp>
    </p:spTree>
    <p:extLst>
      <p:ext uri="{BB962C8B-B14F-4D97-AF65-F5344CB8AC3E}">
        <p14:creationId xmlns:p14="http://schemas.microsoft.com/office/powerpoint/2010/main" val="152052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62</a:t>
            </a:fld>
            <a:endParaRPr lang="en-US"/>
          </a:p>
        </p:txBody>
      </p:sp>
    </p:spTree>
    <p:extLst>
      <p:ext uri="{BB962C8B-B14F-4D97-AF65-F5344CB8AC3E}">
        <p14:creationId xmlns:p14="http://schemas.microsoft.com/office/powerpoint/2010/main" val="914503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63</a:t>
            </a:fld>
            <a:endParaRPr lang="en-US"/>
          </a:p>
        </p:txBody>
      </p:sp>
    </p:spTree>
    <p:extLst>
      <p:ext uri="{BB962C8B-B14F-4D97-AF65-F5344CB8AC3E}">
        <p14:creationId xmlns:p14="http://schemas.microsoft.com/office/powerpoint/2010/main" val="1708848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64</a:t>
            </a:fld>
            <a:endParaRPr lang="en-US"/>
          </a:p>
        </p:txBody>
      </p:sp>
    </p:spTree>
    <p:extLst>
      <p:ext uri="{BB962C8B-B14F-4D97-AF65-F5344CB8AC3E}">
        <p14:creationId xmlns:p14="http://schemas.microsoft.com/office/powerpoint/2010/main" val="2862591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66</a:t>
            </a:fld>
            <a:endParaRPr lang="en-US"/>
          </a:p>
        </p:txBody>
      </p:sp>
    </p:spTree>
    <p:extLst>
      <p:ext uri="{BB962C8B-B14F-4D97-AF65-F5344CB8AC3E}">
        <p14:creationId xmlns:p14="http://schemas.microsoft.com/office/powerpoint/2010/main" val="65835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F05311-1B54-44E4-88E9-F095F082B528}" type="slidenum">
              <a:rPr lang="en-US" smtClean="0"/>
              <a:t>69</a:t>
            </a:fld>
            <a:endParaRPr lang="en-US"/>
          </a:p>
        </p:txBody>
      </p:sp>
    </p:spTree>
    <p:extLst>
      <p:ext uri="{BB962C8B-B14F-4D97-AF65-F5344CB8AC3E}">
        <p14:creationId xmlns:p14="http://schemas.microsoft.com/office/powerpoint/2010/main" val="57018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4094-CE06-EEAD-E70F-1427421F1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265ED-8352-085A-4BD8-37D85C00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86CBA-629C-A1F8-3227-5C8A7493DE56}"/>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6A6ED1B3-481C-DDC2-D2D9-BD316E68D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862B8-2F84-CC69-696E-492C71838A71}"/>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39292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6932-4F0F-DD21-BEDF-0396C94BA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442AC-1360-C549-D992-B1B7C9830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6F-E0C6-3716-4C70-5CD5478058E4}"/>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FC986CC2-6DCE-E76D-7AD3-8109255B7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81E70-1600-C098-0054-B7E252FF3895}"/>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21251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56B06-CE73-530E-EC48-F540D87331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5938-F6F7-CBD5-DA0D-6F71117C1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4BB7-A274-E785-A93A-5BAA61882336}"/>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3035A560-0161-9654-6079-3A9525303E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74E40-D68B-65B3-601D-EFB8FEB48829}"/>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40230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7F-3C49-F3D1-9228-DAC0C7958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CECE-4927-771C-27C5-A4450D271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9D4DD-5A86-D8A4-6E82-C791C7BF219B}"/>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D42970E8-6AFD-2647-EA9B-67C86BDFD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3EE4D-043F-2CFC-05C8-7577001FE0AC}"/>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415424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FBAB-A950-670B-21A0-259760F4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C11B5-263D-6CCB-59D5-C52CD54268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AC28F-F368-AE1F-A41D-F848F4300625}"/>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52C0E58C-C56A-DC8D-BE77-1C6B7EA96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F1D9AE-9F98-CF12-3B00-450B362D5460}"/>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2528856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180-174E-2D3C-BAA4-64454DEF0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D2998-7AB3-91ED-5A87-E5230B57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5C19-D8C2-4814-4F2C-6953949135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72CC9-6BBD-24B2-F1B7-5DBAB3AFC523}"/>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6" name="Footer Placeholder 5">
            <a:extLst>
              <a:ext uri="{FF2B5EF4-FFF2-40B4-BE49-F238E27FC236}">
                <a16:creationId xmlns:a16="http://schemas.microsoft.com/office/drawing/2014/main" id="{6AC73542-AD19-AD70-69DC-5B11B82BD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1E5D4-6FA4-8B3B-E432-21843935F6CD}"/>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424550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B16D-3135-42A7-0A2A-13026625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5928C-E602-438E-3788-41493B7A7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C62B3-985A-10DD-C768-625002B83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4931D-6479-83A4-DA5B-BAF263C62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4039B-E3F0-DF68-FDF9-6E116BCD05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0F142-C0C3-12D5-4653-CF9BE3B5C123}"/>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8" name="Footer Placeholder 7">
            <a:extLst>
              <a:ext uri="{FF2B5EF4-FFF2-40B4-BE49-F238E27FC236}">
                <a16:creationId xmlns:a16="http://schemas.microsoft.com/office/drawing/2014/main" id="{ABC3BF52-B2F5-C744-F7A4-757CCE80F2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799C99-2F76-D1E5-FA60-B40E63B3156F}"/>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148721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A237-70FB-325F-FE8A-7D7E321D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74DDD3-84BA-F6D9-A945-2ED149268206}"/>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4" name="Footer Placeholder 3">
            <a:extLst>
              <a:ext uri="{FF2B5EF4-FFF2-40B4-BE49-F238E27FC236}">
                <a16:creationId xmlns:a16="http://schemas.microsoft.com/office/drawing/2014/main" id="{866A126D-68F0-D022-817B-AAAA7E6549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01807-A85B-F22F-CCB0-14911CC7FC69}"/>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156112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33E8E-5054-A448-078E-B3B29B57F1B7}"/>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3" name="Footer Placeholder 2">
            <a:extLst>
              <a:ext uri="{FF2B5EF4-FFF2-40B4-BE49-F238E27FC236}">
                <a16:creationId xmlns:a16="http://schemas.microsoft.com/office/drawing/2014/main" id="{2B164916-7A5C-4CED-6C84-5EA28A32EE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8B0877-7949-8753-E09B-CD4EAA0B95AC}"/>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109708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1674-2452-5AF1-89C6-EBEACD5E2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22A97F-F6B1-065E-2C88-1322C87FE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5C46F-A409-9D12-810D-AA35F89D7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6A67-D4F8-51ED-A80E-9D925D3DF7F7}"/>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6" name="Footer Placeholder 5">
            <a:extLst>
              <a:ext uri="{FF2B5EF4-FFF2-40B4-BE49-F238E27FC236}">
                <a16:creationId xmlns:a16="http://schemas.microsoft.com/office/drawing/2014/main" id="{DA8BE8DD-AA28-C038-4EDE-77AD789D1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25FD7-03C7-B980-EB24-528E56464EBA}"/>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150661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363B-1202-C670-A77C-FBEA8AD19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278A6-9A0D-7334-590C-5CC0C1D6B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04DC78-FE5B-9AC0-0E89-8381A9085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1A4E1-7692-E794-F123-21111AFD09B6}"/>
              </a:ext>
            </a:extLst>
          </p:cNvPr>
          <p:cNvSpPr>
            <a:spLocks noGrp="1"/>
          </p:cNvSpPr>
          <p:nvPr>
            <p:ph type="dt" sz="half" idx="10"/>
          </p:nvPr>
        </p:nvSpPr>
        <p:spPr/>
        <p:txBody>
          <a:bodyPr/>
          <a:lstStyle/>
          <a:p>
            <a:fld id="{1662ED2A-95FA-4B05-9023-C128A1E1200D}" type="datetimeFigureOut">
              <a:rPr lang="en-US" smtClean="0"/>
              <a:t>9/29/2024</a:t>
            </a:fld>
            <a:endParaRPr lang="en-US"/>
          </a:p>
        </p:txBody>
      </p:sp>
      <p:sp>
        <p:nvSpPr>
          <p:cNvPr id="6" name="Footer Placeholder 5">
            <a:extLst>
              <a:ext uri="{FF2B5EF4-FFF2-40B4-BE49-F238E27FC236}">
                <a16:creationId xmlns:a16="http://schemas.microsoft.com/office/drawing/2014/main" id="{83555E4B-A00F-56D5-D521-9EF3582BF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D5FCA8-CEB5-E0C3-0FA2-826BF9783EBE}"/>
              </a:ext>
            </a:extLst>
          </p:cNvPr>
          <p:cNvSpPr>
            <a:spLocks noGrp="1"/>
          </p:cNvSpPr>
          <p:nvPr>
            <p:ph type="sldNum" sz="quarter" idx="12"/>
          </p:nvPr>
        </p:nvSpPr>
        <p:spPr/>
        <p:txBody>
          <a:bodyPr/>
          <a:lstStyle/>
          <a:p>
            <a:fld id="{E02A86C0-CAF3-4AB8-8B84-5155271868B1}" type="slidenum">
              <a:rPr lang="en-US" smtClean="0"/>
              <a:t>‹#›</a:t>
            </a:fld>
            <a:endParaRPr lang="en-US"/>
          </a:p>
        </p:txBody>
      </p:sp>
    </p:spTree>
    <p:extLst>
      <p:ext uri="{BB962C8B-B14F-4D97-AF65-F5344CB8AC3E}">
        <p14:creationId xmlns:p14="http://schemas.microsoft.com/office/powerpoint/2010/main" val="3951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1C48F4-19C8-719E-82F0-AEA1B21B1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283C2-2327-BB59-5075-BB8621968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5789C-D97E-C416-7B9A-B77D8F524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62ED2A-95FA-4B05-9023-C128A1E1200D}" type="datetimeFigureOut">
              <a:rPr lang="en-US" smtClean="0"/>
              <a:t>9/29/2024</a:t>
            </a:fld>
            <a:endParaRPr lang="en-US"/>
          </a:p>
        </p:txBody>
      </p:sp>
      <p:sp>
        <p:nvSpPr>
          <p:cNvPr id="5" name="Footer Placeholder 4">
            <a:extLst>
              <a:ext uri="{FF2B5EF4-FFF2-40B4-BE49-F238E27FC236}">
                <a16:creationId xmlns:a16="http://schemas.microsoft.com/office/drawing/2014/main" id="{3D7CC9BA-DB28-69F0-B066-4A2CC1CCE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B67D821-29F1-01BC-E86C-6E042A4633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A86C0-CAF3-4AB8-8B84-5155271868B1}" type="slidenum">
              <a:rPr lang="en-US" smtClean="0"/>
              <a:t>‹#›</a:t>
            </a:fld>
            <a:endParaRPr lang="en-US"/>
          </a:p>
        </p:txBody>
      </p:sp>
    </p:spTree>
    <p:extLst>
      <p:ext uri="{BB962C8B-B14F-4D97-AF65-F5344CB8AC3E}">
        <p14:creationId xmlns:p14="http://schemas.microsoft.com/office/powerpoint/2010/main" val="39837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cid:d36e1059-5a03-4efe-9371-daaddaa88ef8@namprd13.prod.outlook.com"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cid:a27845b8-69bb-49a0-b598-ba3bf990e87a@namprd13.prod.outlook.com"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cid:6a4effc1-a98d-4669-b207-498db68bf38a@namprd13.prod.outlook.com" TargetMode="External"/><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cid:57bd5a6e-dac1-44ac-b666-d48bf5b34b24@namprd13.prod.outlook.com"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cid:b7ed9a59-4900-4696-bc34-a2da9cd70822@namprd13.prod.outlook.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cid:334de897-e71d-49e6-807d-424a406d47d2@namprd13.prod.outlook.com" TargetMode="External"/><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openxmlformats.org/officeDocument/2006/relationships/image" Target="cid:1FC46DEA-4D13-4CA5-9B3D-68DF7FCDA054" TargetMode="External"/><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cid:5C09AC0C-AD93-43E8-A7B2-CBD4D3B9BB64" TargetMode="External"/><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cid:F822F105-3CD6-4BD7-B373-365CF0D4EDD2"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cid:C184CF6A-E19A-4BEC-AE91-F79A65E2C9C9"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cid:02CAD77A-F799-4E4D-A9F4-580878AD8F7E" TargetMode="External"/><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6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cid:EBB77689-08AB-4DE6-A14C-06A7A4B33BE4" TargetMode="External"/><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cid:CAD21265-4EA5-456C-BCAB-B55254719BA7" TargetMode="Externa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cid:019A09BE-E51F-471F-9809-3C9D43BF08A4"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cid:3CC9975C-26CF-4524-9417-57E3926BE0B9" TargetMode="External"/><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cid:58B9C87F-9944-4D6B-B97E-EB6B8D830ABF" TargetMode="External"/><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cid:AEBA03F7-4902-4BFA-814A-CA536D4327F4" TargetMode="External"/><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cid:7c0513f0-dd31-47f9-b24b-f83dc5c31c6d@namprd13.prod.outlook.com"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cid:8BE1B497-CE0C-4227-A7F7-096C43FFFE85" TargetMode="External"/><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cid:1CA8D74D-FEC5-437B-B735-E12BD4B13E93" TargetMode="External"/><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cid:1CA8D74D-FEC5-437B-B735-E12BD4B13E93" TargetMode="External"/><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8541B-C4D0-FD60-CEA4-610494902ED9}"/>
              </a:ext>
            </a:extLst>
          </p:cNvPr>
          <p:cNvSpPr>
            <a:spLocks noGrp="1"/>
          </p:cNvSpPr>
          <p:nvPr>
            <p:ph type="ctrTitle"/>
          </p:nvPr>
        </p:nvSpPr>
        <p:spPr>
          <a:xfrm>
            <a:off x="6590662" y="4267832"/>
            <a:ext cx="4805996" cy="1297115"/>
          </a:xfrm>
        </p:spPr>
        <p:txBody>
          <a:bodyPr anchor="t">
            <a:normAutofit/>
          </a:bodyPr>
          <a:lstStyle/>
          <a:p>
            <a:pPr algn="l"/>
            <a:r>
              <a:rPr lang="en-US" sz="4000">
                <a:solidFill>
                  <a:schemeClr val="tx2"/>
                </a:solidFill>
              </a:rPr>
              <a:t>Besser Glossary</a:t>
            </a:r>
          </a:p>
        </p:txBody>
      </p:sp>
      <p:sp>
        <p:nvSpPr>
          <p:cNvPr id="3" name="Subtitle 2">
            <a:extLst>
              <a:ext uri="{FF2B5EF4-FFF2-40B4-BE49-F238E27FC236}">
                <a16:creationId xmlns:a16="http://schemas.microsoft.com/office/drawing/2014/main" id="{A811F1A6-A382-AF76-0D86-809F875EE824}"/>
              </a:ext>
            </a:extLst>
          </p:cNvPr>
          <p:cNvSpPr>
            <a:spLocks noGrp="1"/>
          </p:cNvSpPr>
          <p:nvPr>
            <p:ph type="subTitle" idx="1"/>
          </p:nvPr>
        </p:nvSpPr>
        <p:spPr>
          <a:xfrm>
            <a:off x="6600235" y="4357201"/>
            <a:ext cx="4805691" cy="838831"/>
          </a:xfrm>
        </p:spPr>
        <p:txBody>
          <a:bodyPr anchor="b">
            <a:normAutofit/>
          </a:bodyPr>
          <a:lstStyle/>
          <a:p>
            <a:pPr algn="l"/>
            <a:r>
              <a:rPr lang="en-US" sz="2000">
                <a:solidFill>
                  <a:schemeClr val="tx2"/>
                </a:solidFill>
              </a:rPr>
              <a:t>6.25.24 version 1.0</a:t>
            </a:r>
          </a:p>
        </p:txBody>
      </p:sp>
      <p:pic>
        <p:nvPicPr>
          <p:cNvPr id="4" name="Picture 3" descr="A logo for a company&#10;&#10;Description automatically generated">
            <a:extLst>
              <a:ext uri="{FF2B5EF4-FFF2-40B4-BE49-F238E27FC236}">
                <a16:creationId xmlns:a16="http://schemas.microsoft.com/office/drawing/2014/main" id="{20B5C980-127B-ACDC-A8EC-916326D7D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70" y="2576368"/>
            <a:ext cx="4141760" cy="2619664"/>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1" name="Group 2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2" name="Freeform: Shape 2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270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5022274" cy="1800526"/>
          </a:xfrm>
        </p:spPr>
        <p:txBody>
          <a:bodyPr>
            <a:normAutofit/>
          </a:bodyPr>
          <a:lstStyle/>
          <a:p>
            <a:r>
              <a:rPr lang="en-US"/>
              <a:t>Weighbelt Chute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186863"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2000" kern="100" dirty="0">
                <a:latin typeface="Aptos" panose="020B0004020202020204" pitchFamily="34" charset="0"/>
                <a:ea typeface="Aptos" panose="020B0004020202020204" pitchFamily="34" charset="0"/>
                <a:cs typeface="Times New Roman" panose="02020603050405020304" pitchFamily="18" charset="0"/>
              </a:rPr>
              <a:t>chute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that drops aggregate from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weighbelt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into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flexwall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belt.</a:t>
            </a:r>
          </a:p>
        </p:txBody>
      </p:sp>
      <p:pic>
        <p:nvPicPr>
          <p:cNvPr id="4099" name="Picture 3">
            <a:extLst>
              <a:ext uri="{FF2B5EF4-FFF2-40B4-BE49-F238E27FC236}">
                <a16:creationId xmlns:a16="http://schemas.microsoft.com/office/drawing/2014/main" id="{D6DCC75E-68BE-D25A-0240-FDE627383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648" y="1021916"/>
            <a:ext cx="3610625" cy="481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781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5022274" cy="1800526"/>
          </a:xfrm>
        </p:spPr>
        <p:txBody>
          <a:bodyPr>
            <a:normAutofit/>
          </a:bodyPr>
          <a:lstStyle/>
          <a:p>
            <a:r>
              <a:rPr lang="en-US"/>
              <a:t>Flexwall Belt</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1993183"/>
            <a:ext cx="3888528" cy="2804960"/>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inclined belt that transports dry aggregate from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weighbelt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conveyor into the aggregate hopper for mixing.</a:t>
            </a:r>
          </a:p>
        </p:txBody>
      </p:sp>
      <p:pic>
        <p:nvPicPr>
          <p:cNvPr id="12290" name="Picture 2">
            <a:extLst>
              <a:ext uri="{FF2B5EF4-FFF2-40B4-BE49-F238E27FC236}">
                <a16:creationId xmlns:a16="http://schemas.microsoft.com/office/drawing/2014/main" id="{BBF1168E-6FDF-AB71-8A02-9D2F1C49A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165" y="948504"/>
            <a:ext cx="3720744" cy="496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47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Aggregate Holding Hopper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Holds dry aggregate taken out of the bins and is released when the mixing cycle is ready for that batch.</a:t>
            </a:r>
          </a:p>
        </p:txBody>
      </p:sp>
      <p:pic>
        <p:nvPicPr>
          <p:cNvPr id="10242" name="Picture 2">
            <a:extLst>
              <a:ext uri="{FF2B5EF4-FFF2-40B4-BE49-F238E27FC236}">
                <a16:creationId xmlns:a16="http://schemas.microsoft.com/office/drawing/2014/main" id="{CB48ED20-1628-04F8-3F51-ACC8B041B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589" y="910647"/>
            <a:ext cx="3777529" cy="503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4252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Cement Silos</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1818968"/>
            <a:ext cx="3888528" cy="4009827"/>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silos that holds cement for future batches.</a:t>
            </a:r>
          </a:p>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The two silos are actually three silos. The left one is silos #1 and can hold x tons. The right silos is a 50/50 split silos that has two holding containers. These are #2A and #2B and can hold x tons each.</a:t>
            </a:r>
          </a:p>
        </p:txBody>
      </p:sp>
      <p:pic>
        <p:nvPicPr>
          <p:cNvPr id="2" name="Picture 1" descr="A large metal silos on a building&#10;&#10;Description automatically generated">
            <a:extLst>
              <a:ext uri="{FF2B5EF4-FFF2-40B4-BE49-F238E27FC236}">
                <a16:creationId xmlns:a16="http://schemas.microsoft.com/office/drawing/2014/main" id="{5213E25D-C19C-0D20-FBB2-E57E08A9189E}"/>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7107383" y="861471"/>
            <a:ext cx="3852332" cy="5135058"/>
          </a:xfrm>
          <a:prstGeom prst="rect">
            <a:avLst/>
          </a:prstGeom>
          <a:noFill/>
          <a:ln>
            <a:noFill/>
          </a:ln>
        </p:spPr>
      </p:pic>
    </p:spTree>
    <p:extLst>
      <p:ext uri="{BB962C8B-B14F-4D97-AF65-F5344CB8AC3E}">
        <p14:creationId xmlns:p14="http://schemas.microsoft.com/office/powerpoint/2010/main" val="15283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Cement Augers</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2147173"/>
            <a:ext cx="3888528" cy="5018809"/>
          </a:xfrm>
        </p:spPr>
        <p:txBody>
          <a:bodyPr>
            <a:normAutofit/>
          </a:bodyPr>
          <a:lstStyle/>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There are three cement augers coming off of the silos. </a:t>
            </a:r>
          </a:p>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Each Cement Auger is a steel tube with a steel auger that transports cement from the silos to the cement hoppers.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08B5E0EB-FA3B-1CA7-37DD-C771228FAE2F}"/>
              </a:ext>
            </a:extLst>
          </p:cNvPr>
          <p:cNvGrpSpPr/>
          <p:nvPr/>
        </p:nvGrpSpPr>
        <p:grpSpPr>
          <a:xfrm>
            <a:off x="6873154" y="175630"/>
            <a:ext cx="4109804" cy="6506740"/>
            <a:chOff x="6873154" y="175630"/>
            <a:chExt cx="4109804" cy="6506740"/>
          </a:xfrm>
        </p:grpSpPr>
        <p:pic>
          <p:nvPicPr>
            <p:cNvPr id="3074" name="Picture 2">
              <a:extLst>
                <a:ext uri="{FF2B5EF4-FFF2-40B4-BE49-F238E27FC236}">
                  <a16:creationId xmlns:a16="http://schemas.microsoft.com/office/drawing/2014/main" id="{FD770AF0-27E7-9805-E0B2-B9404B4E1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154" y="3600017"/>
              <a:ext cx="4109804" cy="308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65F02E90-2C3D-CC0C-F64B-F562975E3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154" y="175630"/>
              <a:ext cx="4109804" cy="308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74195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Cement Hopper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97555"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Holds cement taken out of the silos and releases it into the mixer when mixing cycle is ready to start for that batch.</a:t>
            </a:r>
          </a:p>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The cement hopper utilizes load cells to weigh up cement for each batch.</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218" name="Picture 2">
            <a:extLst>
              <a:ext uri="{FF2B5EF4-FFF2-40B4-BE49-F238E27FC236}">
                <a16:creationId xmlns:a16="http://schemas.microsoft.com/office/drawing/2014/main" id="{9284E924-B64F-B914-9EEB-FED134969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158" y="848196"/>
            <a:ext cx="3871205" cy="516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242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Dust Collector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619990" y="1976284"/>
            <a:ext cx="3888528" cy="3498550"/>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Filters out particulates that ar</a:t>
            </a:r>
            <a:r>
              <a:rPr lang="en-US" sz="2000" kern="100" dirty="0">
                <a:latin typeface="Aptos" panose="020B0004020202020204" pitchFamily="34" charset="0"/>
                <a:ea typeface="Aptos" panose="020B0004020202020204" pitchFamily="34" charset="0"/>
                <a:cs typeface="Times New Roman" panose="02020603050405020304" pitchFamily="18" charset="0"/>
              </a:rPr>
              <a:t>e in the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mixer during the mixing process.</a:t>
            </a:r>
          </a:p>
        </p:txBody>
      </p:sp>
      <p:grpSp>
        <p:nvGrpSpPr>
          <p:cNvPr id="2" name="Group 1">
            <a:extLst>
              <a:ext uri="{FF2B5EF4-FFF2-40B4-BE49-F238E27FC236}">
                <a16:creationId xmlns:a16="http://schemas.microsoft.com/office/drawing/2014/main" id="{CE857FB4-0031-002F-D523-39E1D2C8A88B}"/>
              </a:ext>
            </a:extLst>
          </p:cNvPr>
          <p:cNvGrpSpPr/>
          <p:nvPr/>
        </p:nvGrpSpPr>
        <p:grpSpPr>
          <a:xfrm>
            <a:off x="5038804" y="1101436"/>
            <a:ext cx="6923653" cy="4464773"/>
            <a:chOff x="5038804" y="1101436"/>
            <a:chExt cx="6923653" cy="4464773"/>
          </a:xfrm>
        </p:grpSpPr>
        <p:pic>
          <p:nvPicPr>
            <p:cNvPr id="8194" name="Picture 2">
              <a:extLst>
                <a:ext uri="{FF2B5EF4-FFF2-40B4-BE49-F238E27FC236}">
                  <a16:creationId xmlns:a16="http://schemas.microsoft.com/office/drawing/2014/main" id="{4EE36AA3-679A-B282-2C07-CFDDFFA8D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804" y="1101437"/>
              <a:ext cx="3348579" cy="4464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92550F08-6CA6-0E73-C148-5381664E8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3878" y="1101436"/>
              <a:ext cx="3348579" cy="446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5607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820326" y="360246"/>
            <a:ext cx="4196378" cy="1800526"/>
          </a:xfrm>
        </p:spPr>
        <p:txBody>
          <a:bodyPr>
            <a:normAutofit/>
          </a:bodyPr>
          <a:lstStyle/>
          <a:p>
            <a:r>
              <a:rPr lang="en-US" dirty="0"/>
              <a:t>Mixer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41890" y="2135392"/>
            <a:ext cx="3888528" cy="3553581"/>
          </a:xfrm>
        </p:spPr>
        <p:txBody>
          <a:bodyPr>
            <a:noAutofit/>
          </a:bodyPr>
          <a:lstStyle/>
          <a:p>
            <a:pPr lvl="2">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Located up the first flight of stairs. The machine responsible for mixing aggregate, water, cement, and admix together. Can be activated remotely by the “Main View” page of  </a:t>
            </a:r>
            <a:r>
              <a:rPr lang="en-US" kern="1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kern="100" dirty="0">
                <a:effectLst/>
                <a:latin typeface="Aptos" panose="020B0004020202020204" pitchFamily="34" charset="0"/>
                <a:ea typeface="Aptos" panose="020B0004020202020204" pitchFamily="34" charset="0"/>
                <a:cs typeface="Times New Roman" panose="02020603050405020304" pitchFamily="18" charset="0"/>
              </a:rPr>
              <a:t> 3.0 or locally by the control panel next to the mixer.</a:t>
            </a:r>
          </a:p>
        </p:txBody>
      </p:sp>
      <p:grpSp>
        <p:nvGrpSpPr>
          <p:cNvPr id="2" name="Group 1">
            <a:extLst>
              <a:ext uri="{FF2B5EF4-FFF2-40B4-BE49-F238E27FC236}">
                <a16:creationId xmlns:a16="http://schemas.microsoft.com/office/drawing/2014/main" id="{3232B906-E3D4-330D-0A27-3A3FEE443E81}"/>
              </a:ext>
            </a:extLst>
          </p:cNvPr>
          <p:cNvGrpSpPr/>
          <p:nvPr/>
        </p:nvGrpSpPr>
        <p:grpSpPr>
          <a:xfrm>
            <a:off x="4508531" y="169833"/>
            <a:ext cx="6845268" cy="6357406"/>
            <a:chOff x="4508531" y="169833"/>
            <a:chExt cx="6845268" cy="6357406"/>
          </a:xfrm>
        </p:grpSpPr>
        <p:pic>
          <p:nvPicPr>
            <p:cNvPr id="2050" name="Picture 2">
              <a:extLst>
                <a:ext uri="{FF2B5EF4-FFF2-40B4-BE49-F238E27FC236}">
                  <a16:creationId xmlns:a16="http://schemas.microsoft.com/office/drawing/2014/main" id="{43767167-4739-C322-2CA3-2F0C37EFE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666" y="2160772"/>
              <a:ext cx="3215102" cy="428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screenshot of a computer&#10;&#10;Description automatically generated">
              <a:extLst>
                <a:ext uri="{FF2B5EF4-FFF2-40B4-BE49-F238E27FC236}">
                  <a16:creationId xmlns:a16="http://schemas.microsoft.com/office/drawing/2014/main" id="{6465B5D2-DD7B-D7D1-C4BF-A0846C234174}"/>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508531" y="169833"/>
              <a:ext cx="5943600" cy="1580515"/>
            </a:xfrm>
            <a:prstGeom prst="rect">
              <a:avLst/>
            </a:prstGeom>
            <a:noFill/>
            <a:ln>
              <a:noFill/>
            </a:ln>
          </p:spPr>
        </p:pic>
        <p:pic>
          <p:nvPicPr>
            <p:cNvPr id="7" name="Content Placeholder 5" descr="A group of buttons on a panel&#10;&#10;Description automatically generated">
              <a:extLst>
                <a:ext uri="{FF2B5EF4-FFF2-40B4-BE49-F238E27FC236}">
                  <a16:creationId xmlns:a16="http://schemas.microsoft.com/office/drawing/2014/main" id="{15A79A73-7A36-FF51-DE90-01D1C9180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8741" y="2160772"/>
              <a:ext cx="3275058" cy="4366467"/>
            </a:xfrm>
            <a:prstGeom prst="rect">
              <a:avLst/>
            </a:prstGeom>
          </p:spPr>
        </p:pic>
      </p:grpSp>
    </p:spTree>
    <p:extLst>
      <p:ext uri="{BB962C8B-B14F-4D97-AF65-F5344CB8AC3E}">
        <p14:creationId xmlns:p14="http://schemas.microsoft.com/office/powerpoint/2010/main" val="8993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Water Meter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Determines how much water goe</a:t>
            </a:r>
            <a:r>
              <a:rPr lang="en-US" sz="2000" kern="100" dirty="0">
                <a:latin typeface="Aptos" panose="020B0004020202020204" pitchFamily="34" charset="0"/>
                <a:ea typeface="Aptos" panose="020B0004020202020204" pitchFamily="34" charset="0"/>
                <a:cs typeface="Times New Roman" panose="02020603050405020304" pitchFamily="18" charset="0"/>
              </a:rPr>
              <a:t>s to the mixer for batching.</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3314" name="Picture 2">
            <a:extLst>
              <a:ext uri="{FF2B5EF4-FFF2-40B4-BE49-F238E27FC236}">
                <a16:creationId xmlns:a16="http://schemas.microsoft.com/office/drawing/2014/main" id="{761968F9-2D7A-65DC-82B6-18CDCA2C8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316" y="758930"/>
            <a:ext cx="4005105" cy="534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7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Admix Tanks</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Holds the admix and then sends through piping when the mixing cycle is calling for it. The left bin is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Eopel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which makes blocks water resistant, and the right bin is </a:t>
            </a:r>
            <a:r>
              <a:rPr lang="en-US" sz="2000" kern="100" dirty="0" err="1">
                <a:latin typeface="Aptos" panose="020B0004020202020204" pitchFamily="34" charset="0"/>
                <a:ea typeface="Aptos" panose="020B0004020202020204" pitchFamily="34" charset="0"/>
                <a:cs typeface="Times New Roman" panose="02020603050405020304" pitchFamily="18" charset="0"/>
              </a:rPr>
              <a:t>G</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lenium</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(plasticizer).</a:t>
            </a:r>
          </a:p>
        </p:txBody>
      </p:sp>
      <p:pic>
        <p:nvPicPr>
          <p:cNvPr id="3074" name="Picture 2">
            <a:extLst>
              <a:ext uri="{FF2B5EF4-FFF2-40B4-BE49-F238E27FC236}">
                <a16:creationId xmlns:a16="http://schemas.microsoft.com/office/drawing/2014/main" id="{AB7DD42C-1948-BFDD-D35B-2EB6BCB70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894" y="705496"/>
            <a:ext cx="4085255" cy="544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99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err="1"/>
              <a:t>IntelliBatch</a:t>
            </a:r>
            <a:r>
              <a:rPr lang="en-US"/>
              <a:t> 3.0</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77141" y="2147173"/>
            <a:ext cx="3888528" cy="2153522"/>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software that controls the conveyor belts leading up to the block machine. Also responsible for the mixers and bins.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33821F6-8AEE-0434-BF6F-FF23C0D8F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2035" y="1732036"/>
            <a:ext cx="3167666" cy="3393928"/>
          </a:xfrm>
          <a:prstGeom prst="rect">
            <a:avLst/>
          </a:prstGeom>
        </p:spPr>
      </p:pic>
    </p:spTree>
    <p:extLst>
      <p:ext uri="{BB962C8B-B14F-4D97-AF65-F5344CB8AC3E}">
        <p14:creationId xmlns:p14="http://schemas.microsoft.com/office/powerpoint/2010/main" val="4179895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Color Distribution System</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Holds bulk bags of granular pigments. </a:t>
            </a:r>
          </a:p>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Transports pigment into the mixer for specific color applications in block.</a:t>
            </a:r>
          </a:p>
        </p:txBody>
      </p:sp>
      <p:pic>
        <p:nvPicPr>
          <p:cNvPr id="5122" name="Picture 2">
            <a:extLst>
              <a:ext uri="{FF2B5EF4-FFF2-40B4-BE49-F238E27FC236}">
                <a16:creationId xmlns:a16="http://schemas.microsoft.com/office/drawing/2014/main" id="{8D2BBAA7-84C6-58A6-41AA-601DC8C77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217" y="1399373"/>
            <a:ext cx="5412338" cy="405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79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a:t>Mud Hoppers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84618" y="1426518"/>
            <a:ext cx="4636440" cy="2130598"/>
          </a:xfrm>
        </p:spPr>
        <p:txBody>
          <a:bodyPr>
            <a:normAutofit fontScale="77500" lnSpcReduction="20000"/>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Where </a:t>
            </a:r>
            <a:r>
              <a:rPr lang="en-US" dirty="0">
                <a:latin typeface="Aptos" panose="020B0004020202020204" pitchFamily="34" charset="0"/>
                <a:ea typeface="Aptos" panose="020B0004020202020204" pitchFamily="34" charset="0"/>
                <a:cs typeface="Times New Roman" panose="02020603050405020304" pitchFamily="18" charset="0"/>
              </a:rPr>
              <a:t>mixed</a:t>
            </a:r>
            <a:r>
              <a:rPr lang="en-US" dirty="0">
                <a:effectLst/>
                <a:latin typeface="Aptos" panose="020B0004020202020204" pitchFamily="34" charset="0"/>
                <a:ea typeface="Aptos" panose="020B0004020202020204" pitchFamily="34" charset="0"/>
                <a:cs typeface="Times New Roman" panose="02020603050405020304" pitchFamily="18" charset="0"/>
              </a:rPr>
              <a:t> material from the mixer drops into. </a:t>
            </a:r>
          </a:p>
          <a:p>
            <a:pPr lvl="2">
              <a:lnSpc>
                <a:spcPct val="115000"/>
              </a:lnSpc>
              <a:spcBef>
                <a:spcPts val="0"/>
              </a:spcBef>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There are two mud hoppers with hopper #2 used mainly in grey block production. Hopper #1 is used for color blending operations.</a:t>
            </a:r>
          </a:p>
        </p:txBody>
      </p:sp>
      <p:sp>
        <p:nvSpPr>
          <p:cNvPr id="9" name="TextBox 8">
            <a:extLst>
              <a:ext uri="{FF2B5EF4-FFF2-40B4-BE49-F238E27FC236}">
                <a16:creationId xmlns:a16="http://schemas.microsoft.com/office/drawing/2014/main" id="{4E54EEAA-2155-162A-3EB8-25DE15EAAB9D}"/>
              </a:ext>
            </a:extLst>
          </p:cNvPr>
          <p:cNvSpPr txBox="1"/>
          <p:nvPr/>
        </p:nvSpPr>
        <p:spPr>
          <a:xfrm>
            <a:off x="572756" y="3557116"/>
            <a:ext cx="4196378" cy="769441"/>
          </a:xfrm>
          <a:prstGeom prst="rect">
            <a:avLst/>
          </a:prstGeom>
          <a:noFill/>
        </p:spPr>
        <p:txBody>
          <a:bodyPr wrap="square" rtlCol="0">
            <a:spAutoFit/>
          </a:bodyPr>
          <a:lstStyle/>
          <a:p>
            <a:r>
              <a:rPr lang="en-US" sz="4400">
                <a:latin typeface="+mj-lt"/>
              </a:rPr>
              <a:t>Mud Hopper Belt</a:t>
            </a:r>
          </a:p>
        </p:txBody>
      </p:sp>
      <p:sp>
        <p:nvSpPr>
          <p:cNvPr id="10" name="TextBox 9">
            <a:extLst>
              <a:ext uri="{FF2B5EF4-FFF2-40B4-BE49-F238E27FC236}">
                <a16:creationId xmlns:a16="http://schemas.microsoft.com/office/drawing/2014/main" id="{B91AFF1F-B47E-68DD-FA7E-0997D84138A7}"/>
              </a:ext>
            </a:extLst>
          </p:cNvPr>
          <p:cNvSpPr txBox="1"/>
          <p:nvPr/>
        </p:nvSpPr>
        <p:spPr>
          <a:xfrm>
            <a:off x="1008971" y="4601493"/>
            <a:ext cx="320542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Where the material in the mud hopper drops onto the machine belt.</a:t>
            </a:r>
          </a:p>
        </p:txBody>
      </p:sp>
      <p:grpSp>
        <p:nvGrpSpPr>
          <p:cNvPr id="2" name="Group 1">
            <a:extLst>
              <a:ext uri="{FF2B5EF4-FFF2-40B4-BE49-F238E27FC236}">
                <a16:creationId xmlns:a16="http://schemas.microsoft.com/office/drawing/2014/main" id="{F97C2636-D9A5-0311-0BF6-09635879DCB7}"/>
              </a:ext>
            </a:extLst>
          </p:cNvPr>
          <p:cNvGrpSpPr/>
          <p:nvPr/>
        </p:nvGrpSpPr>
        <p:grpSpPr>
          <a:xfrm>
            <a:off x="5162591" y="165719"/>
            <a:ext cx="6784828" cy="6446612"/>
            <a:chOff x="5162591" y="165719"/>
            <a:chExt cx="6784828" cy="6446612"/>
          </a:xfrm>
        </p:grpSpPr>
        <p:pic>
          <p:nvPicPr>
            <p:cNvPr id="3074" name="Picture 2">
              <a:extLst>
                <a:ext uri="{FF2B5EF4-FFF2-40B4-BE49-F238E27FC236}">
                  <a16:creationId xmlns:a16="http://schemas.microsoft.com/office/drawing/2014/main" id="{95EDF4DC-455A-B6C3-2596-7EE2008F0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1676" y="1271340"/>
              <a:ext cx="4005743" cy="534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screenshot of a computer&#10;&#10;Description automatically generated">
              <a:extLst>
                <a:ext uri="{FF2B5EF4-FFF2-40B4-BE49-F238E27FC236}">
                  <a16:creationId xmlns:a16="http://schemas.microsoft.com/office/drawing/2014/main" id="{424A3F8F-05B2-31A0-8590-94367B8998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62591" y="165719"/>
              <a:ext cx="2541448" cy="2521599"/>
            </a:xfrm>
            <a:prstGeom prst="rect">
              <a:avLst/>
            </a:prstGeom>
            <a:noFill/>
            <a:ln>
              <a:noFill/>
            </a:ln>
          </p:spPr>
        </p:pic>
      </p:grpSp>
    </p:spTree>
    <p:extLst>
      <p:ext uri="{BB962C8B-B14F-4D97-AF65-F5344CB8AC3E}">
        <p14:creationId xmlns:p14="http://schemas.microsoft.com/office/powerpoint/2010/main" val="700994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a:t>Machine Belt</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25868" y="1800526"/>
            <a:ext cx="3888528" cy="346870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Where material from the mud hopper belt drops onto. Inclin</a:t>
            </a:r>
            <a:r>
              <a:rPr lang="en-US" dirty="0">
                <a:latin typeface="Aptos" panose="020B0004020202020204" pitchFamily="34" charset="0"/>
                <a:ea typeface="Aptos" panose="020B0004020202020204" pitchFamily="34" charset="0"/>
                <a:cs typeface="Times New Roman" panose="02020603050405020304" pitchFamily="18" charset="0"/>
              </a:rPr>
              <a:t>es material into the feed belt hopper at the Besser machine.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A4BCDB-43BF-D5DA-2969-0A77BA671B63}"/>
              </a:ext>
            </a:extLst>
          </p:cNvPr>
          <p:cNvGrpSpPr/>
          <p:nvPr/>
        </p:nvGrpSpPr>
        <p:grpSpPr>
          <a:xfrm>
            <a:off x="4268750" y="711053"/>
            <a:ext cx="7807871" cy="5716441"/>
            <a:chOff x="4268750" y="711053"/>
            <a:chExt cx="7807871" cy="5716441"/>
          </a:xfrm>
        </p:grpSpPr>
        <p:pic>
          <p:nvPicPr>
            <p:cNvPr id="4098" name="Picture 2">
              <a:extLst>
                <a:ext uri="{FF2B5EF4-FFF2-40B4-BE49-F238E27FC236}">
                  <a16:creationId xmlns:a16="http://schemas.microsoft.com/office/drawing/2014/main" id="{BC08E2AE-94DD-27C6-33E5-172B1D76B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575" y="1349867"/>
              <a:ext cx="3808220" cy="507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a:extLst>
                <a:ext uri="{FF2B5EF4-FFF2-40B4-BE49-F238E27FC236}">
                  <a16:creationId xmlns:a16="http://schemas.microsoft.com/office/drawing/2014/main" id="{8492B674-0FF6-A75C-2BE6-C66956DDA1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4268750" y="711053"/>
              <a:ext cx="7807871" cy="509758"/>
            </a:xfrm>
            <a:prstGeom prst="rect">
              <a:avLst/>
            </a:prstGeom>
            <a:noFill/>
            <a:ln>
              <a:noFill/>
            </a:ln>
          </p:spPr>
        </p:pic>
      </p:grpSp>
    </p:spTree>
    <p:extLst>
      <p:ext uri="{BB962C8B-B14F-4D97-AF65-F5344CB8AC3E}">
        <p14:creationId xmlns:p14="http://schemas.microsoft.com/office/powerpoint/2010/main" val="1904498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a:t>Feed-belt Hopper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25868" y="1800526"/>
            <a:ext cx="3888528" cy="346870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Where material from the incline belt is received. Holds material until the feedbox </a:t>
            </a:r>
            <a:r>
              <a:rPr lang="en-US" dirty="0">
                <a:latin typeface="Aptos" panose="020B0004020202020204" pitchFamily="34" charset="0"/>
                <a:ea typeface="Aptos" panose="020B0004020202020204" pitchFamily="34" charset="0"/>
                <a:cs typeface="Times New Roman" panose="02020603050405020304" pitchFamily="18" charset="0"/>
              </a:rPr>
              <a:t>needs</a:t>
            </a:r>
            <a:r>
              <a:rPr lang="en-US" dirty="0">
                <a:effectLst/>
                <a:latin typeface="Aptos" panose="020B0004020202020204" pitchFamily="34" charset="0"/>
                <a:ea typeface="Aptos" panose="020B0004020202020204" pitchFamily="34" charset="0"/>
                <a:cs typeface="Times New Roman" panose="02020603050405020304" pitchFamily="18" charset="0"/>
              </a:rPr>
              <a:t> it for producing block.</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3">
            <a:extLst>
              <a:ext uri="{FF2B5EF4-FFF2-40B4-BE49-F238E27FC236}">
                <a16:creationId xmlns:a16="http://schemas.microsoft.com/office/drawing/2014/main" id="{38282EF3-74BE-EF50-894C-03296AF2BC50}"/>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04167" y="1623060"/>
            <a:ext cx="4480793" cy="336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5585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Besser Machine</a:t>
            </a:r>
          </a:p>
        </p:txBody>
      </p:sp>
      <p:sp>
        <p:nvSpPr>
          <p:cNvPr id="3" name="Content Placeholder 2">
            <a:extLst>
              <a:ext uri="{FF2B5EF4-FFF2-40B4-BE49-F238E27FC236}">
                <a16:creationId xmlns:a16="http://schemas.microsoft.com/office/drawing/2014/main" id="{4926E8FD-8CE9-8DF8-B9A5-60FFDBD07737}"/>
              </a:ext>
            </a:extLst>
          </p:cNvPr>
          <p:cNvSpPr>
            <a:spLocks noGrp="1"/>
          </p:cNvSpPr>
          <p:nvPr>
            <p:ph idx="1"/>
          </p:nvPr>
        </p:nvSpPr>
        <p:spPr>
          <a:xfrm>
            <a:off x="838200" y="1825625"/>
            <a:ext cx="4290250" cy="4351338"/>
          </a:xfrm>
        </p:spPr>
        <p:txBody>
          <a:bodyPr>
            <a:normAutofit/>
          </a:bodyPr>
          <a:lstStyle/>
          <a:p>
            <a:r>
              <a:rPr lang="en-US" sz="2000" dirty="0"/>
              <a:t>The machine that takes the material mixture and forms them into cement blocks.</a:t>
            </a:r>
          </a:p>
        </p:txBody>
      </p:sp>
      <p:grpSp>
        <p:nvGrpSpPr>
          <p:cNvPr id="2" name="Group 1">
            <a:extLst>
              <a:ext uri="{FF2B5EF4-FFF2-40B4-BE49-F238E27FC236}">
                <a16:creationId xmlns:a16="http://schemas.microsoft.com/office/drawing/2014/main" id="{D78BB241-6892-D592-CB8E-89AFEB58B80C}"/>
              </a:ext>
            </a:extLst>
          </p:cNvPr>
          <p:cNvGrpSpPr/>
          <p:nvPr/>
        </p:nvGrpSpPr>
        <p:grpSpPr>
          <a:xfrm>
            <a:off x="4953769" y="191800"/>
            <a:ext cx="6917542" cy="6483928"/>
            <a:chOff x="4953769" y="191800"/>
            <a:chExt cx="6917542" cy="6483928"/>
          </a:xfrm>
        </p:grpSpPr>
        <p:pic>
          <p:nvPicPr>
            <p:cNvPr id="2050" name="Picture 2">
              <a:extLst>
                <a:ext uri="{FF2B5EF4-FFF2-40B4-BE49-F238E27FC236}">
                  <a16:creationId xmlns:a16="http://schemas.microsoft.com/office/drawing/2014/main" id="{CDE57DAA-8F6E-4C91-A07D-4966DDB43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769" y="191800"/>
              <a:ext cx="2801973" cy="373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E4EF7402-0ABF-F30E-0FF6-A08DE8E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056" y="3778287"/>
              <a:ext cx="3863255" cy="289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061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HMI Control Panel</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1993182"/>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control panel that controls actions and operations of the block machine.</a:t>
            </a:r>
          </a:p>
        </p:txBody>
      </p:sp>
      <p:pic>
        <p:nvPicPr>
          <p:cNvPr id="4098" name="Picture 2">
            <a:extLst>
              <a:ext uri="{FF2B5EF4-FFF2-40B4-BE49-F238E27FC236}">
                <a16:creationId xmlns:a16="http://schemas.microsoft.com/office/drawing/2014/main" id="{2E1B5441-3BB3-68E3-C23D-175571421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217" y="1509063"/>
            <a:ext cx="5119831" cy="383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835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3" y="211756"/>
            <a:ext cx="2413298" cy="1800526"/>
          </a:xfrm>
        </p:spPr>
        <p:txBody>
          <a:bodyPr>
            <a:normAutofit/>
          </a:bodyPr>
          <a:lstStyle/>
          <a:p>
            <a:r>
              <a:rPr lang="en-US" dirty="0"/>
              <a:t>Feed-belt</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25868" y="2012282"/>
            <a:ext cx="3888528" cy="346870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The conveyor belt that distributes material into the feedbox.</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1E83629E-8C1E-34CD-08C5-F6EA6095FA41}"/>
              </a:ext>
            </a:extLst>
          </p:cNvPr>
          <p:cNvGrpSpPr/>
          <p:nvPr/>
        </p:nvGrpSpPr>
        <p:grpSpPr>
          <a:xfrm>
            <a:off x="5455827" y="191904"/>
            <a:ext cx="5755964" cy="6560218"/>
            <a:chOff x="5455827" y="191904"/>
            <a:chExt cx="5755964" cy="6560218"/>
          </a:xfrm>
        </p:grpSpPr>
        <p:pic>
          <p:nvPicPr>
            <p:cNvPr id="6146" name="Picture 2">
              <a:extLst>
                <a:ext uri="{FF2B5EF4-FFF2-40B4-BE49-F238E27FC236}">
                  <a16:creationId xmlns:a16="http://schemas.microsoft.com/office/drawing/2014/main" id="{6D14895C-47EB-FB45-8438-02D57D2CB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5828" y="191904"/>
              <a:ext cx="4289659" cy="321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EB958722-3085-2504-A3E3-5AB5C2846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27" y="3534878"/>
              <a:ext cx="4289659" cy="321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6D37C1B-7E72-14A1-E052-9E540593D21A}"/>
                </a:ext>
              </a:extLst>
            </p:cNvPr>
            <p:cNvSpPr txBox="1"/>
            <p:nvPr/>
          </p:nvSpPr>
          <p:spPr>
            <a:xfrm>
              <a:off x="9998110" y="1557495"/>
              <a:ext cx="1213681" cy="369332"/>
            </a:xfrm>
            <a:prstGeom prst="rect">
              <a:avLst/>
            </a:prstGeom>
            <a:solidFill>
              <a:schemeClr val="bg1"/>
            </a:solidFill>
          </p:spPr>
          <p:txBody>
            <a:bodyPr wrap="square" rtlCol="0">
              <a:spAutoFit/>
            </a:bodyPr>
            <a:lstStyle/>
            <a:p>
              <a:r>
                <a:rPr lang="en-US"/>
                <a:t>Back-side</a:t>
              </a:r>
            </a:p>
          </p:txBody>
        </p:sp>
        <p:sp>
          <p:nvSpPr>
            <p:cNvPr id="6" name="TextBox 5">
              <a:extLst>
                <a:ext uri="{FF2B5EF4-FFF2-40B4-BE49-F238E27FC236}">
                  <a16:creationId xmlns:a16="http://schemas.microsoft.com/office/drawing/2014/main" id="{EC199056-9EA8-46CB-FA3D-C341A4109288}"/>
                </a:ext>
              </a:extLst>
            </p:cNvPr>
            <p:cNvSpPr txBox="1"/>
            <p:nvPr/>
          </p:nvSpPr>
          <p:spPr>
            <a:xfrm>
              <a:off x="9998110" y="4682532"/>
              <a:ext cx="1213681" cy="369332"/>
            </a:xfrm>
            <a:prstGeom prst="rect">
              <a:avLst/>
            </a:prstGeom>
            <a:solidFill>
              <a:schemeClr val="bg1"/>
            </a:solidFill>
          </p:spPr>
          <p:txBody>
            <a:bodyPr wrap="square" rtlCol="0">
              <a:spAutoFit/>
            </a:bodyPr>
            <a:lstStyle/>
            <a:p>
              <a:r>
                <a:rPr lang="en-US"/>
                <a:t>Front-side</a:t>
              </a:r>
            </a:p>
          </p:txBody>
        </p:sp>
      </p:grpSp>
    </p:spTree>
    <p:extLst>
      <p:ext uri="{BB962C8B-B14F-4D97-AF65-F5344CB8AC3E}">
        <p14:creationId xmlns:p14="http://schemas.microsoft.com/office/powerpoint/2010/main" val="1763006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Apron Plate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platform that holds the feedbox.</a:t>
            </a:r>
          </a:p>
        </p:txBody>
      </p:sp>
      <p:grpSp>
        <p:nvGrpSpPr>
          <p:cNvPr id="2" name="Group 1">
            <a:extLst>
              <a:ext uri="{FF2B5EF4-FFF2-40B4-BE49-F238E27FC236}">
                <a16:creationId xmlns:a16="http://schemas.microsoft.com/office/drawing/2014/main" id="{A10FDD31-91C3-3403-3237-55590D184899}"/>
              </a:ext>
            </a:extLst>
          </p:cNvPr>
          <p:cNvGrpSpPr/>
          <p:nvPr/>
        </p:nvGrpSpPr>
        <p:grpSpPr>
          <a:xfrm>
            <a:off x="4706692" y="139422"/>
            <a:ext cx="7374646" cy="6587963"/>
            <a:chOff x="4706692" y="139422"/>
            <a:chExt cx="7374646" cy="6587963"/>
          </a:xfrm>
        </p:grpSpPr>
        <p:pic>
          <p:nvPicPr>
            <p:cNvPr id="5122" name="Picture 2">
              <a:extLst>
                <a:ext uri="{FF2B5EF4-FFF2-40B4-BE49-F238E27FC236}">
                  <a16:creationId xmlns:a16="http://schemas.microsoft.com/office/drawing/2014/main" id="{15AE00C8-05DF-0C10-D425-7B2666536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92" y="139422"/>
              <a:ext cx="4369176" cy="327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4A4869C5-F4E4-5131-556C-6ACCB093E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162" y="3450503"/>
              <a:ext cx="4369176" cy="327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62491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3" y="211756"/>
            <a:ext cx="2413298" cy="1800526"/>
          </a:xfrm>
        </p:spPr>
        <p:txBody>
          <a:bodyPr>
            <a:normAutofit/>
          </a:bodyPr>
          <a:lstStyle/>
          <a:p>
            <a:r>
              <a:rPr lang="en-US" dirty="0"/>
              <a:t>Feedbox</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25868" y="2012282"/>
            <a:ext cx="3888528" cy="437167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Comes out and agitates material through the mold for compaction. The feedbox ensures there is enough material evenly distributed  for each pallet.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CE00F62C-6399-0539-853A-F9E05D12028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7026268" y="1112019"/>
            <a:ext cx="3396012" cy="452801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70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3" y="211756"/>
            <a:ext cx="2805132" cy="1800526"/>
          </a:xfrm>
        </p:spPr>
        <p:txBody>
          <a:bodyPr>
            <a:normAutofit/>
          </a:bodyPr>
          <a:lstStyle/>
          <a:p>
            <a:r>
              <a:rPr lang="en-US" dirty="0"/>
              <a:t>Cut-off Bar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521785" y="2012282"/>
            <a:ext cx="3888528" cy="4177364"/>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The front gate of the feedbox that has teeth and a wiper that match with the mold when it comes out to pull back excess material.</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1266" name="Picture 2">
            <a:extLst>
              <a:ext uri="{FF2B5EF4-FFF2-40B4-BE49-F238E27FC236}">
                <a16:creationId xmlns:a16="http://schemas.microsoft.com/office/drawing/2014/main" id="{8FD05C2C-4E53-2A0E-3DE5-D36B61695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785" y="1545063"/>
            <a:ext cx="5023831" cy="376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91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Main View Page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2153522"/>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default page of </a:t>
            </a:r>
            <a:r>
              <a:rPr lang="en-US" sz="20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2000" dirty="0">
                <a:effectLst/>
                <a:latin typeface="Aptos" panose="020B0004020202020204" pitchFamily="34" charset="0"/>
                <a:ea typeface="Aptos" panose="020B0004020202020204" pitchFamily="34" charset="0"/>
                <a:cs typeface="Times New Roman" panose="02020603050405020304" pitchFamily="18" charset="0"/>
              </a:rPr>
              <a:t> 3.0 when you first open the application. Where the majority of actions take place.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F74F1E15-1FA8-10E5-8B52-E709E4DA9A96}"/>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530230" y="1945640"/>
            <a:ext cx="5943600" cy="2966720"/>
          </a:xfrm>
          <a:prstGeom prst="rect">
            <a:avLst/>
          </a:prstGeom>
          <a:noFill/>
          <a:ln>
            <a:noFill/>
          </a:ln>
        </p:spPr>
      </p:pic>
    </p:spTree>
    <p:extLst>
      <p:ext uri="{BB962C8B-B14F-4D97-AF65-F5344CB8AC3E}">
        <p14:creationId xmlns:p14="http://schemas.microsoft.com/office/powerpoint/2010/main" val="904446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2" y="211756"/>
            <a:ext cx="3888528" cy="1800526"/>
          </a:xfrm>
        </p:spPr>
        <p:txBody>
          <a:bodyPr>
            <a:normAutofit fontScale="90000"/>
          </a:bodyPr>
          <a:lstStyle/>
          <a:p>
            <a:r>
              <a:rPr lang="en-US" dirty="0"/>
              <a:t>Tamper Head/Mold Head</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67431" y="2224038"/>
            <a:ext cx="3888528" cy="4845718"/>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The part of the mold that compresses on the material to form a block in the mold and aids in stripping of the blocks. Includes the stripper plate, plungers, and shoes.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2">
            <a:extLst>
              <a:ext uri="{FF2B5EF4-FFF2-40B4-BE49-F238E27FC236}">
                <a16:creationId xmlns:a16="http://schemas.microsoft.com/office/drawing/2014/main" id="{64B7B89E-35DF-C104-77F8-FE74E768C83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962785" y="1112019"/>
            <a:ext cx="4998720" cy="37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701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063482" y="211756"/>
            <a:ext cx="3679339" cy="1800526"/>
          </a:xfrm>
        </p:spPr>
        <p:txBody>
          <a:bodyPr>
            <a:normAutofit/>
          </a:bodyPr>
          <a:lstStyle/>
          <a:p>
            <a:r>
              <a:rPr lang="en-US" dirty="0"/>
              <a:t>Pallet Receiver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640508" y="2012282"/>
            <a:ext cx="3888528" cy="1800526"/>
          </a:xfrm>
        </p:spPr>
        <p:txBody>
          <a:bodyPr>
            <a:normAutofit/>
          </a:bodyPr>
          <a:lstStyle/>
          <a:p>
            <a:pPr lvl="2">
              <a:lnSpc>
                <a:spcPct val="115000"/>
              </a:lnSpc>
              <a:spcBef>
                <a:spcPts val="0"/>
              </a:spcBef>
              <a:spcAft>
                <a:spcPts val="800"/>
              </a:spcAft>
            </a:pPr>
            <a:r>
              <a:rPr lang="en-US" dirty="0">
                <a:effectLst/>
                <a:latin typeface="Aptos" panose="020B0004020202020204" pitchFamily="34" charset="0"/>
                <a:ea typeface="Aptos" panose="020B0004020202020204" pitchFamily="34" charset="0"/>
                <a:cs typeface="Times New Roman" panose="02020603050405020304" pitchFamily="18" charset="0"/>
              </a:rPr>
              <a:t>Lifts a pallet under the mold for compaction.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0242" name="Picture 2">
            <a:extLst>
              <a:ext uri="{FF2B5EF4-FFF2-40B4-BE49-F238E27FC236}">
                <a16:creationId xmlns:a16="http://schemas.microsoft.com/office/drawing/2014/main" id="{DF989CE3-683F-0AA1-1CDC-6C88C6960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6302" y="1143000"/>
            <a:ext cx="5322277" cy="399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109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a:t>Mold</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467540" y="2403799"/>
            <a:ext cx="3888528" cy="3553581"/>
          </a:xfrm>
        </p:spPr>
        <p:txBody>
          <a:bodyPr>
            <a:normAutofit/>
          </a:bodyPr>
          <a:lstStyle/>
          <a:p>
            <a:pPr lvl="2">
              <a:spcBef>
                <a:spcPts val="0"/>
              </a:spcBef>
              <a:spcAft>
                <a:spcPts val="6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The tool inserted in </a:t>
            </a:r>
            <a:r>
              <a:rPr lang="en-US" kern="100" dirty="0">
                <a:latin typeface="Aptos" panose="020B0004020202020204" pitchFamily="34" charset="0"/>
                <a:ea typeface="Aptos" panose="020B0004020202020204" pitchFamily="34" charset="0"/>
                <a:cs typeface="Times New Roman" panose="02020603050405020304" pitchFamily="18" charset="0"/>
              </a:rPr>
              <a:t>the machine </a:t>
            </a:r>
            <a:r>
              <a:rPr lang="en-US" kern="100" dirty="0">
                <a:effectLst/>
                <a:latin typeface="Aptos" panose="020B0004020202020204" pitchFamily="34" charset="0"/>
                <a:ea typeface="Aptos" panose="020B0004020202020204" pitchFamily="34" charset="0"/>
                <a:cs typeface="Times New Roman" panose="02020603050405020304" pitchFamily="18" charset="0"/>
              </a:rPr>
              <a:t>responsible for forming the block to industry-standard specs.</a:t>
            </a: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914400" marR="0" lvl="2" indent="0">
              <a:spcBef>
                <a:spcPts val="0"/>
              </a:spcBef>
              <a:spcAft>
                <a:spcPts val="60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3074" name="Picture 2">
            <a:extLst>
              <a:ext uri="{FF2B5EF4-FFF2-40B4-BE49-F238E27FC236}">
                <a16:creationId xmlns:a16="http://schemas.microsoft.com/office/drawing/2014/main" id="{A3D6C1A2-58E7-66A4-7B8E-D98D8305B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217" y="1506761"/>
            <a:ext cx="5125970" cy="384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053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Assembled Mold Bottom</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037128"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Holds the material in specific specs for compression. Contains the top frame, core assemblies, division plates, and side core bars.</a:t>
            </a:r>
          </a:p>
        </p:txBody>
      </p:sp>
      <p:pic>
        <p:nvPicPr>
          <p:cNvPr id="3074" name="Picture 2">
            <a:extLst>
              <a:ext uri="{FF2B5EF4-FFF2-40B4-BE49-F238E27FC236}">
                <a16:creationId xmlns:a16="http://schemas.microsoft.com/office/drawing/2014/main" id="{C51F550A-9EE2-34BB-3ECD-8542A2B23180}"/>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6800986" y="1662842"/>
            <a:ext cx="4747547" cy="35606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16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fontScale="90000"/>
          </a:bodyPr>
          <a:lstStyle/>
          <a:p>
            <a:r>
              <a:rPr lang="en-US" dirty="0"/>
              <a:t>Machine Belt Disconnect Switch</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037128"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Powers the machine belt.</a:t>
            </a:r>
          </a:p>
        </p:txBody>
      </p:sp>
      <p:pic>
        <p:nvPicPr>
          <p:cNvPr id="6146" name="Picture 2">
            <a:extLst>
              <a:ext uri="{FF2B5EF4-FFF2-40B4-BE49-F238E27FC236}">
                <a16:creationId xmlns:a16="http://schemas.microsoft.com/office/drawing/2014/main" id="{87DABA83-5E2A-899F-E6C1-D851056E4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126" y="918696"/>
            <a:ext cx="3765455" cy="5020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687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658592" cy="1800526"/>
          </a:xfrm>
        </p:spPr>
        <p:txBody>
          <a:bodyPr>
            <a:normAutofit fontScale="90000"/>
          </a:bodyPr>
          <a:lstStyle/>
          <a:p>
            <a:r>
              <a:rPr lang="en-US" dirty="0"/>
              <a:t>Hydraulics Electrical Control Panel</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1037128" y="1993182"/>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Controls the hydraulic flow and functions of the block machine.</a:t>
            </a:r>
          </a:p>
        </p:txBody>
      </p:sp>
      <p:pic>
        <p:nvPicPr>
          <p:cNvPr id="8194" name="Picture 2">
            <a:extLst>
              <a:ext uri="{FF2B5EF4-FFF2-40B4-BE49-F238E27FC236}">
                <a16:creationId xmlns:a16="http://schemas.microsoft.com/office/drawing/2014/main" id="{F40E0452-A8F6-03ED-15CE-99B4B38D9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568" y="1440154"/>
            <a:ext cx="4884304" cy="36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90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Pallet Delivery System</a:t>
            </a:r>
          </a:p>
        </p:txBody>
      </p:sp>
      <p:sp>
        <p:nvSpPr>
          <p:cNvPr id="3" name="Content Placeholder 2">
            <a:extLst>
              <a:ext uri="{FF2B5EF4-FFF2-40B4-BE49-F238E27FC236}">
                <a16:creationId xmlns:a16="http://schemas.microsoft.com/office/drawing/2014/main" id="{D88613FC-C0D4-5D6C-5159-6437E39B29EC}"/>
              </a:ext>
            </a:extLst>
          </p:cNvPr>
          <p:cNvSpPr>
            <a:spLocks noGrp="1"/>
          </p:cNvSpPr>
          <p:nvPr>
            <p:ph idx="1"/>
          </p:nvPr>
        </p:nvSpPr>
        <p:spPr>
          <a:xfrm>
            <a:off x="971417" y="2506662"/>
            <a:ext cx="4701796" cy="4149777"/>
          </a:xfrm>
        </p:spPr>
        <p:txBody>
          <a:bodyPr>
            <a:normAutofit/>
          </a:bodyPr>
          <a:lstStyle/>
          <a:p>
            <a:r>
              <a:rPr lang="en-US" sz="2000" dirty="0"/>
              <a:t>The part of the machine that receives pallets from the pallet magnet, and delivers them to the pallet receiver.</a:t>
            </a:r>
          </a:p>
        </p:txBody>
      </p:sp>
      <p:pic>
        <p:nvPicPr>
          <p:cNvPr id="1026" name="Picture 2">
            <a:extLst>
              <a:ext uri="{FF2B5EF4-FFF2-40B4-BE49-F238E27FC236}">
                <a16:creationId xmlns:a16="http://schemas.microsoft.com/office/drawing/2014/main" id="{3E46AE9A-2484-9D48-44DD-5FAD171A1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766" y="463885"/>
            <a:ext cx="4427817" cy="590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8939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Front Delivery Conveyor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52223"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Conveys pallets from the block machine to the </a:t>
            </a:r>
            <a:r>
              <a:rPr lang="en-US" kern="100" dirty="0" err="1">
                <a:latin typeface="Aptos" panose="020B0004020202020204" pitchFamily="34" charset="0"/>
                <a:ea typeface="Aptos" panose="020B0004020202020204" pitchFamily="34" charset="0"/>
                <a:cs typeface="Times New Roman" panose="02020603050405020304" pitchFamily="18" charset="0"/>
              </a:rPr>
              <a:t>Bessermatic</a:t>
            </a:r>
            <a:r>
              <a:rPr lang="en-US" kern="100" dirty="0">
                <a:latin typeface="Aptos" panose="020B0004020202020204" pitchFamily="34" charset="0"/>
                <a:ea typeface="Aptos" panose="020B0004020202020204" pitchFamily="34" charset="0"/>
                <a:cs typeface="Times New Roman" panose="02020603050405020304" pitchFamily="18" charset="0"/>
              </a:rPr>
              <a:t>.</a:t>
            </a:r>
          </a:p>
        </p:txBody>
      </p:sp>
      <p:pic>
        <p:nvPicPr>
          <p:cNvPr id="1026" name="Picture 2">
            <a:extLst>
              <a:ext uri="{FF2B5EF4-FFF2-40B4-BE49-F238E27FC236}">
                <a16:creationId xmlns:a16="http://schemas.microsoft.com/office/drawing/2014/main" id="{6EF2A42A-C1C5-46FD-2A8F-FC07EC806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245" y="1576658"/>
            <a:ext cx="4939579" cy="37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8107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Pallet Rejector Controls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352223"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Controls the pallet rejector and located on top of the front delivery conveyor.</a:t>
            </a:r>
          </a:p>
        </p:txBody>
      </p:sp>
      <p:pic>
        <p:nvPicPr>
          <p:cNvPr id="2" name="Picture 2">
            <a:extLst>
              <a:ext uri="{FF2B5EF4-FFF2-40B4-BE49-F238E27FC236}">
                <a16:creationId xmlns:a16="http://schemas.microsoft.com/office/drawing/2014/main" id="{6141C0C8-CA1B-90E0-040E-E183DA9E1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796" y="769232"/>
            <a:ext cx="3989651" cy="531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20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err="1"/>
              <a:t>Bessermatic</a:t>
            </a:r>
            <a:r>
              <a:rPr lang="en-US" dirty="0"/>
              <a:t> Control Panel</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493820"/>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control panel that controls actions and operations of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bessermatic</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p>
        </p:txBody>
      </p:sp>
      <p:pic>
        <p:nvPicPr>
          <p:cNvPr id="3074" name="Picture 2">
            <a:extLst>
              <a:ext uri="{FF2B5EF4-FFF2-40B4-BE49-F238E27FC236}">
                <a16:creationId xmlns:a16="http://schemas.microsoft.com/office/drawing/2014/main" id="{45937CDE-477A-F30C-A3FD-550DB5318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82603"/>
            <a:ext cx="5190392" cy="389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27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Material Handling Page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739900" y="2493820"/>
            <a:ext cx="3888528" cy="2153522"/>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page that controls the conveyors used to refill material bins.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34CF2691-CAA7-706C-0E9E-6D892A40E259}"/>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962785" y="1946910"/>
            <a:ext cx="5943600" cy="2964180"/>
          </a:xfrm>
          <a:prstGeom prst="rect">
            <a:avLst/>
          </a:prstGeom>
          <a:noFill/>
          <a:ln>
            <a:noFill/>
          </a:ln>
        </p:spPr>
      </p:pic>
    </p:spTree>
    <p:extLst>
      <p:ext uri="{BB962C8B-B14F-4D97-AF65-F5344CB8AC3E}">
        <p14:creationId xmlns:p14="http://schemas.microsoft.com/office/powerpoint/2010/main" val="2902732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976447" cy="1800526"/>
          </a:xfrm>
        </p:spPr>
        <p:txBody>
          <a:bodyPr>
            <a:normAutofit/>
          </a:bodyPr>
          <a:lstStyle/>
          <a:p>
            <a:r>
              <a:rPr lang="en-US" dirty="0" err="1"/>
              <a:t>Bessermatic</a:t>
            </a:r>
            <a:r>
              <a:rPr lang="en-US" dirty="0"/>
              <a:t> Loader (Loading side)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689770"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Loads pallets onto a rack for delivery into the kiln room.</a:t>
            </a:r>
          </a:p>
        </p:txBody>
      </p:sp>
      <p:pic>
        <p:nvPicPr>
          <p:cNvPr id="17410" name="Picture 2">
            <a:extLst>
              <a:ext uri="{FF2B5EF4-FFF2-40B4-BE49-F238E27FC236}">
                <a16:creationId xmlns:a16="http://schemas.microsoft.com/office/drawing/2014/main" id="{C93BB7F9-299C-F895-4F8D-0DAFC0D54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338" y="985173"/>
            <a:ext cx="3665740" cy="488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800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7" name="Rectangle 310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Freeform: Shape 310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1002"/>
            <a:ext cx="4274126" cy="1800526"/>
          </a:xfrm>
        </p:spPr>
        <p:txBody>
          <a:bodyPr>
            <a:normAutofit/>
          </a:bodyPr>
          <a:lstStyle/>
          <a:p>
            <a:r>
              <a:rPr lang="en-US" dirty="0"/>
              <a:t>Rack</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031000" y="1799524"/>
            <a:ext cx="3888528" cy="3034147"/>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 steel shelving unit that holds 108 pallets. Stores 9 pallets high, 4 pallets deep, and 3 pallets wide.</a:t>
            </a:r>
          </a:p>
          <a:p>
            <a:pPr marL="0" indent="0">
              <a:buNone/>
            </a:pPr>
            <a:endParaRPr lang="en-US" sz="1700" dirty="0"/>
          </a:p>
        </p:txBody>
      </p:sp>
      <p:pic>
        <p:nvPicPr>
          <p:cNvPr id="4" name="Picture 3" descr="A stack of grey bricks&#10;&#10;Description automatically generated">
            <a:extLst>
              <a:ext uri="{FF2B5EF4-FFF2-40B4-BE49-F238E27FC236}">
                <a16:creationId xmlns:a16="http://schemas.microsoft.com/office/drawing/2014/main" id="{58F30B4F-AA64-C52A-44E3-825CE6EA26E1}"/>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4992757" y="1200150"/>
            <a:ext cx="5943600" cy="4457700"/>
          </a:xfrm>
          <a:prstGeom prst="rect">
            <a:avLst/>
          </a:prstGeom>
          <a:noFill/>
          <a:ln>
            <a:noFill/>
          </a:ln>
        </p:spPr>
      </p:pic>
    </p:spTree>
    <p:extLst>
      <p:ext uri="{BB962C8B-B14F-4D97-AF65-F5344CB8AC3E}">
        <p14:creationId xmlns:p14="http://schemas.microsoft.com/office/powerpoint/2010/main" val="4169116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0" y="643467"/>
            <a:ext cx="4190999" cy="1800526"/>
          </a:xfrm>
        </p:spPr>
        <p:txBody>
          <a:bodyPr>
            <a:normAutofit/>
          </a:bodyPr>
          <a:lstStyle/>
          <a:p>
            <a:r>
              <a:rPr lang="en-US" dirty="0"/>
              <a:t>Kiln Room</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989435" y="2443993"/>
            <a:ext cx="3888528" cy="3553581"/>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Kiln Room: An insulated room where wet blocks are stored to be cured. </a:t>
            </a:r>
          </a:p>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Cured: Providing adequate moisture, temperature, and time to allow the concrete to achieve the desired properties for its intended use.</a:t>
            </a:r>
          </a:p>
          <a:p>
            <a:pPr marL="0" indent="0">
              <a:buNone/>
            </a:pPr>
            <a:endParaRPr lang="en-US" sz="2000" dirty="0"/>
          </a:p>
        </p:txBody>
      </p:sp>
      <p:pic>
        <p:nvPicPr>
          <p:cNvPr id="4" name="Picture 3" descr="A wet hallway with shelves&#10;&#10;Description automatically generated">
            <a:extLst>
              <a:ext uri="{FF2B5EF4-FFF2-40B4-BE49-F238E27FC236}">
                <a16:creationId xmlns:a16="http://schemas.microsoft.com/office/drawing/2014/main" id="{2273EFCE-BC39-9F2F-D54F-42C23E2EDD27}"/>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6800985" y="2015490"/>
            <a:ext cx="3769360" cy="2827020"/>
          </a:xfrm>
          <a:prstGeom prst="rect">
            <a:avLst/>
          </a:prstGeom>
          <a:noFill/>
          <a:ln>
            <a:noFill/>
          </a:ln>
        </p:spPr>
      </p:pic>
    </p:spTree>
    <p:extLst>
      <p:ext uri="{BB962C8B-B14F-4D97-AF65-F5344CB8AC3E}">
        <p14:creationId xmlns:p14="http://schemas.microsoft.com/office/powerpoint/2010/main" val="2846251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765830" y="829160"/>
            <a:ext cx="4159826" cy="1800526"/>
          </a:xfrm>
        </p:spPr>
        <p:txBody>
          <a:bodyPr>
            <a:normAutofit/>
          </a:bodyPr>
          <a:lstStyle/>
          <a:p>
            <a:r>
              <a:rPr lang="en-US"/>
              <a:t>Bay</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037128" y="2629686"/>
            <a:ext cx="3888528" cy="3553581"/>
          </a:xfrm>
        </p:spPr>
        <p:txBody>
          <a:bodyPr>
            <a:normAutofit/>
          </a:bodyPr>
          <a:lstStyle/>
          <a:p>
            <a:r>
              <a:rPr lang="en-US" sz="2000" dirty="0">
                <a:effectLst/>
                <a:latin typeface="Aptos" panose="020B0004020202020204" pitchFamily="34" charset="0"/>
                <a:ea typeface="Aptos" panose="020B0004020202020204" pitchFamily="34" charset="0"/>
                <a:cs typeface="Times New Roman" panose="02020603050405020304" pitchFamily="18" charset="0"/>
              </a:rPr>
              <a:t>A row of racks in the Kiln. There are 13 bays in the new Besser plant. One bay can hold up to 4 racks.</a:t>
            </a:r>
            <a:endParaRPr lang="en-US" sz="2400" dirty="0"/>
          </a:p>
        </p:txBody>
      </p:sp>
      <p:pic>
        <p:nvPicPr>
          <p:cNvPr id="7" name="Picture 6" descr="A stack of pallets in a warehouse&#10;&#10;Description automatically generated">
            <a:extLst>
              <a:ext uri="{FF2B5EF4-FFF2-40B4-BE49-F238E27FC236}">
                <a16:creationId xmlns:a16="http://schemas.microsoft.com/office/drawing/2014/main" id="{98A7750A-8D4E-4D15-9DA9-50CCF2C2D51B}"/>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6088867" y="1454650"/>
            <a:ext cx="5264932" cy="3948699"/>
          </a:xfrm>
          <a:prstGeom prst="rect">
            <a:avLst/>
          </a:prstGeom>
          <a:noFill/>
          <a:ln>
            <a:noFill/>
          </a:ln>
        </p:spPr>
      </p:pic>
    </p:spTree>
    <p:extLst>
      <p:ext uri="{BB962C8B-B14F-4D97-AF65-F5344CB8AC3E}">
        <p14:creationId xmlns:p14="http://schemas.microsoft.com/office/powerpoint/2010/main" val="2595567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686489" y="846590"/>
            <a:ext cx="4284518" cy="1800526"/>
          </a:xfrm>
        </p:spPr>
        <p:txBody>
          <a:bodyPr>
            <a:normAutofit/>
          </a:bodyPr>
          <a:lstStyle/>
          <a:p>
            <a:r>
              <a:rPr lang="en-US" dirty="0"/>
              <a:t>Car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84484" y="2647116"/>
            <a:ext cx="3888528" cy="3553581"/>
          </a:xfrm>
        </p:spPr>
        <p:txBody>
          <a:bodyPr>
            <a:normAutofit/>
          </a:bodyPr>
          <a:lstStyle/>
          <a:p>
            <a:pPr>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unit that takes racks in the kiln to be cured and removed to be palletized. It is also where the crawler is stationed during transport.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large metal structure in a building&#10;&#10;Description automatically generated">
            <a:extLst>
              <a:ext uri="{FF2B5EF4-FFF2-40B4-BE49-F238E27FC236}">
                <a16:creationId xmlns:a16="http://schemas.microsoft.com/office/drawing/2014/main" id="{725FE18D-D327-730C-B6A0-D1E56E7A6DC0}"/>
              </a:ext>
            </a:extLst>
          </p:cNvPr>
          <p:cNvPicPr>
            <a:picLocks noChangeAspect="1"/>
          </p:cNvPicPr>
          <p:nvPr/>
        </p:nvPicPr>
        <p:blipFill>
          <a:blip r:embed="rId3" r:link="rId4" cstate="screen">
            <a:extLst>
              <a:ext uri="{28A0092B-C50C-407E-A947-70E740481C1C}">
                <a14:useLocalDpi xmlns:a14="http://schemas.microsoft.com/office/drawing/2010/main" val="0"/>
              </a:ext>
            </a:extLst>
          </a:blip>
          <a:srcRect/>
          <a:stretch>
            <a:fillRect/>
          </a:stretch>
        </p:blipFill>
        <p:spPr bwMode="auto">
          <a:xfrm>
            <a:off x="5676238" y="1503666"/>
            <a:ext cx="5134224" cy="3850668"/>
          </a:xfrm>
          <a:prstGeom prst="rect">
            <a:avLst/>
          </a:prstGeom>
          <a:noFill/>
          <a:ln>
            <a:noFill/>
          </a:ln>
        </p:spPr>
      </p:pic>
    </p:spTree>
    <p:extLst>
      <p:ext uri="{BB962C8B-B14F-4D97-AF65-F5344CB8AC3E}">
        <p14:creationId xmlns:p14="http://schemas.microsoft.com/office/powerpoint/2010/main" val="3183407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Crawler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unit that loads and unloads racks in either a bay or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bessermatic</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system.</a:t>
            </a:r>
          </a:p>
        </p:txBody>
      </p:sp>
      <p:pic>
        <p:nvPicPr>
          <p:cNvPr id="2" name="Picture 1" descr="A large warehouse with a large platform&#10;&#10;Description automatically generated with medium confidence">
            <a:extLst>
              <a:ext uri="{FF2B5EF4-FFF2-40B4-BE49-F238E27FC236}">
                <a16:creationId xmlns:a16="http://schemas.microsoft.com/office/drawing/2014/main" id="{D385BBBE-C7E8-537D-2E98-4AB1F222901E}"/>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5530230" y="1394336"/>
            <a:ext cx="5403076" cy="4052307"/>
          </a:xfrm>
          <a:prstGeom prst="rect">
            <a:avLst/>
          </a:prstGeom>
          <a:noFill/>
          <a:ln>
            <a:noFill/>
          </a:ln>
        </p:spPr>
      </p:pic>
    </p:spTree>
    <p:extLst>
      <p:ext uri="{BB962C8B-B14F-4D97-AF65-F5344CB8AC3E}">
        <p14:creationId xmlns:p14="http://schemas.microsoft.com/office/powerpoint/2010/main" val="1355892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6"/>
            <a:ext cx="5249868" cy="2147173"/>
          </a:xfrm>
        </p:spPr>
        <p:txBody>
          <a:bodyPr>
            <a:normAutofit/>
          </a:bodyPr>
          <a:lstStyle/>
          <a:p>
            <a:r>
              <a:rPr lang="en-US" dirty="0" err="1"/>
              <a:t>Bessermatic</a:t>
            </a:r>
            <a:r>
              <a:rPr lang="en-US" dirty="0"/>
              <a:t> Unloader (Unloading Side)</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493820"/>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Unloads cured blocks onto the </a:t>
            </a:r>
            <a:r>
              <a:rPr lang="en-US" sz="2000" kern="100" dirty="0">
                <a:latin typeface="Aptos" panose="020B0004020202020204" pitchFamily="34" charset="0"/>
                <a:ea typeface="Aptos" panose="020B0004020202020204" pitchFamily="34" charset="0"/>
                <a:cs typeface="Times New Roman" panose="02020603050405020304" pitchFamily="18" charset="0"/>
              </a:rPr>
              <a:t>unloading</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conveyor.</a:t>
            </a:r>
          </a:p>
        </p:txBody>
      </p:sp>
      <p:pic>
        <p:nvPicPr>
          <p:cNvPr id="2050" name="Picture 2">
            <a:extLst>
              <a:ext uri="{FF2B5EF4-FFF2-40B4-BE49-F238E27FC236}">
                <a16:creationId xmlns:a16="http://schemas.microsoft.com/office/drawing/2014/main" id="{460B8E10-51EB-CAC0-F963-03ACAF186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636" y="798278"/>
            <a:ext cx="3946083" cy="526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334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805308" cy="1800526"/>
          </a:xfrm>
        </p:spPr>
        <p:txBody>
          <a:bodyPr>
            <a:normAutofit/>
          </a:bodyPr>
          <a:lstStyle/>
          <a:p>
            <a:r>
              <a:rPr lang="en-US" dirty="0"/>
              <a:t>Unloading Conveyor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87734" y="1800526"/>
            <a:ext cx="3888528" cy="1800526"/>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The conveyor that conveys pallets from the unloader to the pallet turnover.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B9CFEBDA-9E10-821B-7116-9038033A4EFB}"/>
              </a:ext>
            </a:extLst>
          </p:cNvPr>
          <p:cNvGrpSpPr/>
          <p:nvPr/>
        </p:nvGrpSpPr>
        <p:grpSpPr>
          <a:xfrm>
            <a:off x="5745449" y="657526"/>
            <a:ext cx="6189263" cy="5981742"/>
            <a:chOff x="5745449" y="657526"/>
            <a:chExt cx="6189263" cy="5981742"/>
          </a:xfrm>
        </p:grpSpPr>
        <p:pic>
          <p:nvPicPr>
            <p:cNvPr id="6146" name="Picture 2">
              <a:extLst>
                <a:ext uri="{FF2B5EF4-FFF2-40B4-BE49-F238E27FC236}">
                  <a16:creationId xmlns:a16="http://schemas.microsoft.com/office/drawing/2014/main" id="{3F4265C9-4E2F-1848-FC25-9D35981D3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449" y="657526"/>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59128D82-AA10-1DE7-0884-67538FC08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418" y="1530137"/>
              <a:ext cx="2848294" cy="379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a:extLst>
                <a:ext uri="{FF2B5EF4-FFF2-40B4-BE49-F238E27FC236}">
                  <a16:creationId xmlns:a16="http://schemas.microsoft.com/office/drawing/2014/main" id="{6316D302-92EC-258C-4B36-3B6D3CDCA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396" y="3156461"/>
              <a:ext cx="2612105" cy="348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23261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186318"/>
            <a:ext cx="4677696" cy="1800526"/>
          </a:xfrm>
        </p:spPr>
        <p:txBody>
          <a:bodyPr>
            <a:normAutofit/>
          </a:bodyPr>
          <a:lstStyle/>
          <a:p>
            <a:r>
              <a:rPr lang="en-US" dirty="0"/>
              <a:t>Pallet Scraper Control Panel</a:t>
            </a:r>
          </a:p>
        </p:txBody>
      </p:sp>
      <p:sp>
        <p:nvSpPr>
          <p:cNvPr id="7" name="Rectangle 5">
            <a:extLst>
              <a:ext uri="{FF2B5EF4-FFF2-40B4-BE49-F238E27FC236}">
                <a16:creationId xmlns:a16="http://schemas.microsoft.com/office/drawing/2014/main" id="{7FD0FEA6-CCAC-0DAE-C62C-5EC24DFDFC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6">
            <a:extLst>
              <a:ext uri="{FF2B5EF4-FFF2-40B4-BE49-F238E27FC236}">
                <a16:creationId xmlns:a16="http://schemas.microsoft.com/office/drawing/2014/main" id="{6F8AA29C-E6E5-6607-9951-0D56DC412832}"/>
              </a:ext>
            </a:extLst>
          </p:cNvPr>
          <p:cNvSpPr>
            <a:spLocks noChangeArrowheads="1"/>
          </p:cNvSpPr>
          <p:nvPr/>
        </p:nvSpPr>
        <p:spPr bwMode="auto">
          <a:xfrm>
            <a:off x="871855" y="1849860"/>
            <a:ext cx="374014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latin typeface="Aptos" panose="020B0004020202020204" pitchFamily="34" charset="0"/>
                <a:ea typeface="Aptos" panose="020B0004020202020204" pitchFamily="34" charset="0"/>
                <a:cs typeface="Times New Roman" panose="02020603050405020304" pitchFamily="18" charset="0"/>
              </a:rPr>
              <a:t>The Pallet Scraper Control Panel controls the pallet scraper that clears debris from the pallets before they are stacked to use again. The panel will run on auto as well as allows you to manually control moving the pallets backwards and forwards.</a:t>
            </a:r>
            <a:endParaRPr kumimoji="0" lang="en-US" altLang="en-US" sz="2000" b="0" i="0" u="none" strike="noStrike" cap="none" normalizeH="0" baseline="0" dirty="0">
              <a:ln>
                <a:noFill/>
              </a:ln>
              <a:effectLst/>
              <a:latin typeface="Arial" panose="020B0604020202020204" pitchFamily="34" charset="0"/>
            </a:endParaRPr>
          </a:p>
        </p:txBody>
      </p:sp>
      <p:sp>
        <p:nvSpPr>
          <p:cNvPr id="15" name="Rectangle 11">
            <a:extLst>
              <a:ext uri="{FF2B5EF4-FFF2-40B4-BE49-F238E27FC236}">
                <a16:creationId xmlns:a16="http://schemas.microsoft.com/office/drawing/2014/main" id="{16D57053-4FB0-F66B-96AB-4EC0567B36FD}"/>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7">
            <a:extLst>
              <a:ext uri="{FF2B5EF4-FFF2-40B4-BE49-F238E27FC236}">
                <a16:creationId xmlns:a16="http://schemas.microsoft.com/office/drawing/2014/main" id="{B2727EA1-4E76-C19A-5B29-6AA7309F849F}"/>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7" name="Picture 26">
            <a:extLst>
              <a:ext uri="{FF2B5EF4-FFF2-40B4-BE49-F238E27FC236}">
                <a16:creationId xmlns:a16="http://schemas.microsoft.com/office/drawing/2014/main" id="{4E63AF9F-6E53-510A-0F13-DB938109A34A}"/>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6800986" y="762000"/>
            <a:ext cx="4327819" cy="53296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3379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Pallet Scraper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effectLst/>
                <a:latin typeface="Aptos" panose="020B0004020202020204" pitchFamily="34" charset="0"/>
                <a:ea typeface="Times New Roman" panose="02020603050405020304" pitchFamily="18" charset="0"/>
                <a:cs typeface="Times New Roman" panose="02020603050405020304" pitchFamily="18" charset="0"/>
              </a:rPr>
              <a:t>The Pallet scraper removes any debris still on the pallet before it is stacked and used again for more blocks.</a:t>
            </a:r>
            <a:endParaRPr lang="en-US" sz="2000" dirty="0"/>
          </a:p>
        </p:txBody>
      </p:sp>
      <p:pic>
        <p:nvPicPr>
          <p:cNvPr id="6" name="Picture 5">
            <a:extLst>
              <a:ext uri="{FF2B5EF4-FFF2-40B4-BE49-F238E27FC236}">
                <a16:creationId xmlns:a16="http://schemas.microsoft.com/office/drawing/2014/main" id="{6D89733D-757E-64AE-50BB-1626468264F9}"/>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5410199" y="1200150"/>
            <a:ext cx="5943600" cy="4457700"/>
          </a:xfrm>
          <a:prstGeom prst="rect">
            <a:avLst/>
          </a:prstGeom>
          <a:noFill/>
          <a:ln>
            <a:noFill/>
          </a:ln>
        </p:spPr>
      </p:pic>
    </p:spTree>
    <p:extLst>
      <p:ext uri="{BB962C8B-B14F-4D97-AF65-F5344CB8AC3E}">
        <p14:creationId xmlns:p14="http://schemas.microsoft.com/office/powerpoint/2010/main" val="300742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Delivery Hopper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929086"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hopper that dry aggregate from the quarry is dropped into.</a:t>
            </a:r>
          </a:p>
        </p:txBody>
      </p:sp>
      <p:pic>
        <p:nvPicPr>
          <p:cNvPr id="14338" name="Picture 2">
            <a:extLst>
              <a:ext uri="{FF2B5EF4-FFF2-40B4-BE49-F238E27FC236}">
                <a16:creationId xmlns:a16="http://schemas.microsoft.com/office/drawing/2014/main" id="{D3578DAA-E35D-6E8D-4E8B-0818436C7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785" y="1226128"/>
            <a:ext cx="5377728" cy="4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223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805308" cy="1800526"/>
          </a:xfrm>
        </p:spPr>
        <p:txBody>
          <a:bodyPr>
            <a:normAutofit/>
          </a:bodyPr>
          <a:lstStyle/>
          <a:p>
            <a:r>
              <a:rPr lang="en-US" dirty="0"/>
              <a:t>Pallet Turnover</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36267" y="1800526"/>
            <a:ext cx="3888528" cy="1800526"/>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Flips pallets 180 degrees to ensure both sides of the pallet are being used for blocks.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6386" name="Picture 2">
            <a:extLst>
              <a:ext uri="{FF2B5EF4-FFF2-40B4-BE49-F238E27FC236}">
                <a16:creationId xmlns:a16="http://schemas.microsoft.com/office/drawing/2014/main" id="{5DC3E88D-7497-05B1-69DF-32B83E5BC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9450" y="993775"/>
            <a:ext cx="3652837" cy="487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93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805308" cy="1800526"/>
          </a:xfrm>
        </p:spPr>
        <p:txBody>
          <a:bodyPr>
            <a:normAutofit/>
          </a:bodyPr>
          <a:lstStyle/>
          <a:p>
            <a:r>
              <a:rPr lang="en-US" dirty="0"/>
              <a:t>Turnover Controls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36267" y="1800526"/>
            <a:ext cx="3888528" cy="1800526"/>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Controls the rollover either automatically or manually. Located to the right of the rollover.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2">
            <a:extLst>
              <a:ext uri="{FF2B5EF4-FFF2-40B4-BE49-F238E27FC236}">
                <a16:creationId xmlns:a16="http://schemas.microsoft.com/office/drawing/2014/main" id="{2C897E27-7401-8C6E-BF0E-009D7B46D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895" y="573828"/>
            <a:ext cx="3673157" cy="489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770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Pallet Magazine</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89962" y="1742748"/>
            <a:ext cx="3888528" cy="3850811"/>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Where all empty pallets are loaded after going through the Unloading Conveyor. Loaded in queue for the pallet magnet from the bottom up.</a:t>
            </a:r>
          </a:p>
        </p:txBody>
      </p:sp>
      <p:pic>
        <p:nvPicPr>
          <p:cNvPr id="8194" name="Picture 2">
            <a:extLst>
              <a:ext uri="{FF2B5EF4-FFF2-40B4-BE49-F238E27FC236}">
                <a16:creationId xmlns:a16="http://schemas.microsoft.com/office/drawing/2014/main" id="{3EC06839-244F-AB71-EE59-5F791FBF5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767485" y="1742748"/>
            <a:ext cx="5870047" cy="330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7972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Pallet Magazine Controls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89962" y="1742748"/>
            <a:ext cx="3888528" cy="3850811"/>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Controls the pallet magazine either automatically or manually. Located to the left of the magazine.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914400" lvl="2" indent="0">
              <a:lnSpc>
                <a:spcPct val="115000"/>
              </a:lnSpc>
              <a:spcBef>
                <a:spcPts val="0"/>
              </a:spcBef>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2">
            <a:extLst>
              <a:ext uri="{FF2B5EF4-FFF2-40B4-BE49-F238E27FC236}">
                <a16:creationId xmlns:a16="http://schemas.microsoft.com/office/drawing/2014/main" id="{8213FC5F-2BDA-64B9-62B3-4564F8D7D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996" y="967556"/>
            <a:ext cx="3692166" cy="492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21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Pallet Magnet and Delivery</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63208" y="1800526"/>
            <a:ext cx="4674551" cy="4560945"/>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Uses air pressure and an electromagnet to load pallets into the block machine.</a:t>
            </a:r>
          </a:p>
          <a:p>
            <a:pPr lvl="2">
              <a:lnSpc>
                <a:spcPct val="115000"/>
              </a:lnSpc>
              <a:spcBef>
                <a:spcPts val="0"/>
              </a:spcBef>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Where the pallet magnet drops off pallets in the block machine. Waits in queue for its turn in cycle.</a:t>
            </a:r>
          </a:p>
          <a:p>
            <a:pPr lvl="2">
              <a:lnSpc>
                <a:spcPct val="115000"/>
              </a:lnSpc>
              <a:spcBef>
                <a:spcPts val="0"/>
              </a:spcBef>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lvl="2">
              <a:lnSpc>
                <a:spcPct val="115000"/>
              </a:lnSpc>
              <a:spcBef>
                <a:spcPts val="0"/>
              </a:spcBef>
            </a:pPr>
            <a:endParaRPr lang="en-US"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7170" name="Picture 2">
            <a:extLst>
              <a:ext uri="{FF2B5EF4-FFF2-40B4-BE49-F238E27FC236}">
                <a16:creationId xmlns:a16="http://schemas.microsoft.com/office/drawing/2014/main" id="{D0364243-C2D6-52C2-0DB1-F7876CC49113}"/>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29217" y="381000"/>
            <a:ext cx="4572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0769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836267" y="2528737"/>
            <a:ext cx="4290250" cy="1800526"/>
          </a:xfrm>
        </p:spPr>
        <p:txBody>
          <a:bodyPr>
            <a:normAutofit/>
          </a:bodyPr>
          <a:lstStyle/>
          <a:p>
            <a:r>
              <a:rPr lang="en-US"/>
              <a:t>Besser 2.0 Dryside </a:t>
            </a:r>
          </a:p>
        </p:txBody>
      </p:sp>
      <p:pic>
        <p:nvPicPr>
          <p:cNvPr id="14339" name="B0735457-ACD0-40C9-ACF7-B568E0F3DCD4" descr="IMG_0230.jpg">
            <a:extLst>
              <a:ext uri="{FF2B5EF4-FFF2-40B4-BE49-F238E27FC236}">
                <a16:creationId xmlns:a16="http://schemas.microsoft.com/office/drawing/2014/main" id="{289C10C7-A9E3-3398-953E-F39C43F68E44}"/>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3834646" y="1765486"/>
            <a:ext cx="7937647" cy="332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19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err="1"/>
              <a:t>Depalleter</a:t>
            </a:r>
            <a:r>
              <a:rPr lang="en-US" dirty="0"/>
              <a:t>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49756"/>
            <a:ext cx="3888528" cy="3610270"/>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Depalleter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Panel controls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Depalleter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which unloads the blocks from the pallets and moves then down the </a:t>
            </a:r>
            <a:r>
              <a:rPr lang="en-US" sz="2000" kern="100" dirty="0">
                <a:latin typeface="Aptos" panose="020B0004020202020204" pitchFamily="34" charset="0"/>
                <a:ea typeface="Aptos" panose="020B0004020202020204" pitchFamily="34" charset="0"/>
                <a:cs typeface="Times New Roman" panose="02020603050405020304" pitchFamily="18" charset="0"/>
              </a:rPr>
              <a:t>platform</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This panel controls the</a:t>
            </a:r>
            <a:r>
              <a:rPr lang="en-US" sz="2000" kern="100" dirty="0">
                <a:latin typeface="Aptos" panose="020B0004020202020204" pitchFamily="34" charset="0"/>
                <a:ea typeface="Aptos" panose="020B0004020202020204" pitchFamily="34" charset="0"/>
                <a:cs typeface="Times New Roman" panose="02020603050405020304" pitchFamily="18" charset="0"/>
              </a:rPr>
              <a:t>:</a:t>
            </a:r>
          </a:p>
          <a:p>
            <a:pPr lvl="1"/>
            <a:r>
              <a:rPr lang="en-US" sz="2000" dirty="0"/>
              <a:t>Simultaneous overhead pushers</a:t>
            </a:r>
          </a:p>
          <a:p>
            <a:pPr lvl="1"/>
            <a:r>
              <a:rPr lang="en-US" sz="2000" dirty="0"/>
              <a:t>Independent side pushers</a:t>
            </a:r>
          </a:p>
          <a:p>
            <a:pPr lvl="1"/>
            <a:r>
              <a:rPr lang="en-US" sz="2000" dirty="0"/>
              <a:t>Turntable</a:t>
            </a:r>
          </a:p>
          <a:p>
            <a:pPr lvl="1"/>
            <a:r>
              <a:rPr lang="en-US" sz="2000" dirty="0"/>
              <a:t>Index </a:t>
            </a:r>
          </a:p>
        </p:txBody>
      </p:sp>
      <p:pic>
        <p:nvPicPr>
          <p:cNvPr id="6" name="Picture 5">
            <a:extLst>
              <a:ext uri="{FF2B5EF4-FFF2-40B4-BE49-F238E27FC236}">
                <a16:creationId xmlns:a16="http://schemas.microsoft.com/office/drawing/2014/main" id="{ED39572D-1B28-836C-BC50-C3BF7DC1DDFF}"/>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6781296" y="431165"/>
            <a:ext cx="4589145" cy="59956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5338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a:t>Depalleter Pusher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a:t>The Depalleter pusher pushes the blocks off the pallets and onto the turn tables.</a:t>
            </a:r>
          </a:p>
        </p:txBody>
      </p:sp>
      <p:grpSp>
        <p:nvGrpSpPr>
          <p:cNvPr id="5" name="Group 4">
            <a:extLst>
              <a:ext uri="{FF2B5EF4-FFF2-40B4-BE49-F238E27FC236}">
                <a16:creationId xmlns:a16="http://schemas.microsoft.com/office/drawing/2014/main" id="{1BB05717-DB10-085F-253B-2D220AAAA2FA}"/>
              </a:ext>
            </a:extLst>
          </p:cNvPr>
          <p:cNvGrpSpPr/>
          <p:nvPr/>
        </p:nvGrpSpPr>
        <p:grpSpPr>
          <a:xfrm>
            <a:off x="5577413" y="1283109"/>
            <a:ext cx="5957366" cy="4291781"/>
            <a:chOff x="5577413" y="1283109"/>
            <a:chExt cx="5957366" cy="4291781"/>
          </a:xfrm>
        </p:grpSpPr>
        <p:pic>
          <p:nvPicPr>
            <p:cNvPr id="5122" name="AEB8D215-B5AE-4A2D-9DD4-BD1DAD738964" descr="IMG_0178.jpg">
              <a:extLst>
                <a:ext uri="{FF2B5EF4-FFF2-40B4-BE49-F238E27FC236}">
                  <a16:creationId xmlns:a16="http://schemas.microsoft.com/office/drawing/2014/main" id="{AAD7318E-4222-4EEF-C937-62F62DDDF930}"/>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77413" y="1283109"/>
              <a:ext cx="5957366" cy="4291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F1100094-3F56-1EB6-9F9D-605722F1DE1E}"/>
                </a:ext>
              </a:extLst>
            </p:cNvPr>
            <p:cNvSpPr/>
            <p:nvPr/>
          </p:nvSpPr>
          <p:spPr>
            <a:xfrm rot="19753372">
              <a:off x="8180199" y="3717426"/>
              <a:ext cx="1285644" cy="57520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8324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Depalleter</a:t>
            </a:r>
            <a:r>
              <a:rPr lang="en-US" dirty="0"/>
              <a:t> Turntables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a:t>
            </a:r>
            <a:r>
              <a:rPr lang="en-US" sz="2000" dirty="0" err="1"/>
              <a:t>Depalleter</a:t>
            </a:r>
            <a:r>
              <a:rPr lang="en-US" sz="2000" dirty="0"/>
              <a:t> turntables turn the blocks 90° from the position they were when they came off the pallets, to the direction they will be so that they can be aligned in a straight line.</a:t>
            </a:r>
          </a:p>
        </p:txBody>
      </p:sp>
      <p:pic>
        <p:nvPicPr>
          <p:cNvPr id="2050" name="70FBDB80-7909-41A0-9429-1078D5382AE2" descr="IMG_0180.jpg">
            <a:extLst>
              <a:ext uri="{FF2B5EF4-FFF2-40B4-BE49-F238E27FC236}">
                <a16:creationId xmlns:a16="http://schemas.microsoft.com/office/drawing/2014/main" id="{6CDB1039-D627-A366-8A2B-F681C1D9AC3B}"/>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161935" y="1366489"/>
            <a:ext cx="6417017" cy="412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165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Index Pusher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After the blocks are moved off of the turntable, the Index Pusher pushes the blocks to exit them off of the platform after the indexing and side pusher operation. </a:t>
            </a:r>
          </a:p>
          <a:p>
            <a:endParaRPr lang="en-US" sz="2400" dirty="0"/>
          </a:p>
        </p:txBody>
      </p:sp>
      <p:pic>
        <p:nvPicPr>
          <p:cNvPr id="1026" name="3AF00313-A01C-4E85-9E90-0DAE444808F9" descr="IMG_0157.jpg">
            <a:extLst>
              <a:ext uri="{FF2B5EF4-FFF2-40B4-BE49-F238E27FC236}">
                <a16:creationId xmlns:a16="http://schemas.microsoft.com/office/drawing/2014/main" id="{892EDA8F-36A3-CA38-C07C-E97DE11BA8E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517129" y="471027"/>
            <a:ext cx="4282770" cy="570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287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fontScale="90000"/>
          </a:bodyPr>
          <a:lstStyle/>
          <a:p>
            <a:r>
              <a:rPr lang="en-US" dirty="0"/>
              <a:t>Aggregate Handling Incline Belt</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493820"/>
            <a:ext cx="3888528" cy="5018809"/>
          </a:xfrm>
        </p:spPr>
        <p:txBody>
          <a:bodyPr>
            <a:normAutofit/>
          </a:bodyPr>
          <a:lstStyle/>
          <a:p>
            <a:pPr>
              <a:lnSpc>
                <a:spcPct val="115000"/>
              </a:lnSpc>
              <a:spcBef>
                <a:spcPts val="0"/>
              </a:spcBef>
              <a:spcAft>
                <a:spcPts val="800"/>
              </a:spcAft>
            </a:pPr>
            <a:r>
              <a:rPr lang="en-US" sz="2000" kern="100" dirty="0">
                <a:latin typeface="Aptos" panose="020B0004020202020204" pitchFamily="34" charset="0"/>
                <a:ea typeface="Aptos" panose="020B0004020202020204" pitchFamily="34" charset="0"/>
                <a:cs typeface="Times New Roman" panose="02020603050405020304" pitchFamily="18" charset="0"/>
              </a:rPr>
              <a:t>The conveyor that moves dry aggregate into the warehouse onto the shuttle belt.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E945D801-B1AE-2591-01EA-9F740BA0F128}"/>
              </a:ext>
            </a:extLst>
          </p:cNvPr>
          <p:cNvGrpSpPr/>
          <p:nvPr/>
        </p:nvGrpSpPr>
        <p:grpSpPr>
          <a:xfrm>
            <a:off x="5028471" y="138831"/>
            <a:ext cx="6791416" cy="6386660"/>
            <a:chOff x="5028471" y="138831"/>
            <a:chExt cx="6791416" cy="6386660"/>
          </a:xfrm>
        </p:grpSpPr>
        <p:pic>
          <p:nvPicPr>
            <p:cNvPr id="15362" name="Picture 2">
              <a:extLst>
                <a:ext uri="{FF2B5EF4-FFF2-40B4-BE49-F238E27FC236}">
                  <a16:creationId xmlns:a16="http://schemas.microsoft.com/office/drawing/2014/main" id="{FA41E38E-E3F6-EA5D-318E-B6F987C89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668" y="3401576"/>
              <a:ext cx="4165219" cy="312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743E15A6-FEEE-0615-F78B-95C98D216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471" y="138831"/>
              <a:ext cx="4165219" cy="312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1894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err="1"/>
              <a:t>Depalleter</a:t>
            </a:r>
            <a:r>
              <a:rPr lang="en-US" dirty="0"/>
              <a:t> Dogs Ears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a:t>
            </a:r>
            <a:r>
              <a:rPr lang="en-US" sz="2000" dirty="0" err="1"/>
              <a:t>Depalleter</a:t>
            </a:r>
            <a:r>
              <a:rPr lang="en-US" sz="2000" dirty="0"/>
              <a:t> Dogs Ears also known as indexing, push a set of blocks forward so that they can be aligned in the correct orientation to be pushed to the block splitter. </a:t>
            </a:r>
          </a:p>
        </p:txBody>
      </p:sp>
      <p:grpSp>
        <p:nvGrpSpPr>
          <p:cNvPr id="6" name="Group 5">
            <a:extLst>
              <a:ext uri="{FF2B5EF4-FFF2-40B4-BE49-F238E27FC236}">
                <a16:creationId xmlns:a16="http://schemas.microsoft.com/office/drawing/2014/main" id="{5F30F993-3F5C-6EDE-29E6-E8245CFE0B24}"/>
              </a:ext>
            </a:extLst>
          </p:cNvPr>
          <p:cNvGrpSpPr/>
          <p:nvPr/>
        </p:nvGrpSpPr>
        <p:grpSpPr>
          <a:xfrm>
            <a:off x="5684671" y="1211719"/>
            <a:ext cx="5785315" cy="4112555"/>
            <a:chOff x="5684671" y="1211719"/>
            <a:chExt cx="5785315" cy="4112555"/>
          </a:xfrm>
        </p:grpSpPr>
        <p:pic>
          <p:nvPicPr>
            <p:cNvPr id="2050" name="18A0F880-BFBD-46E8-9470-EBF21645CFC1" descr="IMG_0165.jpg">
              <a:extLst>
                <a:ext uri="{FF2B5EF4-FFF2-40B4-BE49-F238E27FC236}">
                  <a16:creationId xmlns:a16="http://schemas.microsoft.com/office/drawing/2014/main" id="{609720F2-A1F4-43A2-C1CF-A1131E88DE40}"/>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5684671" y="1211719"/>
              <a:ext cx="5785315" cy="411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2164539C-E31C-1297-FDB7-A11FEC564BCF}"/>
                </a:ext>
              </a:extLst>
            </p:cNvPr>
            <p:cNvSpPr/>
            <p:nvPr/>
          </p:nvSpPr>
          <p:spPr>
            <a:xfrm>
              <a:off x="7303964" y="3429000"/>
              <a:ext cx="855406" cy="322006"/>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80960EDC-CA15-BC03-2C47-B793BB8926EF}"/>
                </a:ext>
              </a:extLst>
            </p:cNvPr>
            <p:cNvSpPr/>
            <p:nvPr/>
          </p:nvSpPr>
          <p:spPr>
            <a:xfrm>
              <a:off x="7489021" y="3974129"/>
              <a:ext cx="855406" cy="322006"/>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1597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Side Index Pushers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There are two sider pushers on either side of the platform. After the dogs have indexed the blocks correctly, the two pushers on either side will then align the blocks into a straight line.</a:t>
            </a:r>
          </a:p>
        </p:txBody>
      </p:sp>
      <p:sp>
        <p:nvSpPr>
          <p:cNvPr id="4" name="Rectangle 2">
            <a:extLst>
              <a:ext uri="{FF2B5EF4-FFF2-40B4-BE49-F238E27FC236}">
                <a16:creationId xmlns:a16="http://schemas.microsoft.com/office/drawing/2014/main" id="{FDC03700-624C-A002-D4B4-CCBCCB7878F8}"/>
              </a:ext>
            </a:extLst>
          </p:cNvPr>
          <p:cNvSpPr>
            <a:spLocks noChangeArrowheads="1"/>
          </p:cNvSpPr>
          <p:nvPr/>
        </p:nvSpPr>
        <p:spPr bwMode="auto">
          <a:xfrm>
            <a:off x="2975690" y="-642851"/>
            <a:ext cx="2174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3" name="C184CF6A-E19A-4BEC-AE91-F79A65E2C9C9" descr="IMG_0181.jpg">
            <a:extLst>
              <a:ext uri="{FF2B5EF4-FFF2-40B4-BE49-F238E27FC236}">
                <a16:creationId xmlns:a16="http://schemas.microsoft.com/office/drawing/2014/main" id="{95889DC3-9BB2-B406-603D-02CF475D2C74}"/>
              </a:ext>
            </a:extLst>
          </p:cNvPr>
          <p:cNvPicPr>
            <a:picLocks noChangeAspect="1" noChangeArrowheads="1"/>
          </p:cNvPicPr>
          <p:nvPr/>
        </p:nvPicPr>
        <p:blipFill>
          <a:blip r:embed="rId3" r:link="rId4" cstate="screen">
            <a:extLst>
              <a:ext uri="{28A0092B-C50C-407E-A947-70E740481C1C}">
                <a14:useLocalDpi xmlns:a14="http://schemas.microsoft.com/office/drawing/2010/main" val="0"/>
              </a:ext>
            </a:extLst>
          </a:blip>
          <a:srcRect/>
          <a:stretch>
            <a:fillRect/>
          </a:stretch>
        </p:blipFill>
        <p:spPr bwMode="auto">
          <a:xfrm>
            <a:off x="7030067" y="643467"/>
            <a:ext cx="4000726" cy="533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558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Online Splitter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729010"/>
            <a:ext cx="3888528" cy="1399979"/>
          </a:xfrm>
        </p:spPr>
        <p:txBody>
          <a:bodyPr>
            <a:normAutofit/>
          </a:bodyPr>
          <a:lstStyle/>
          <a:p>
            <a:r>
              <a:rPr lang="en-US" sz="2000" dirty="0"/>
              <a:t>The online splitter has a blade that splits the blocks. It splits the blocks right before the block turner.</a:t>
            </a:r>
          </a:p>
        </p:txBody>
      </p:sp>
      <p:sp>
        <p:nvSpPr>
          <p:cNvPr id="4" name="Rectangle 2">
            <a:extLst>
              <a:ext uri="{FF2B5EF4-FFF2-40B4-BE49-F238E27FC236}">
                <a16:creationId xmlns:a16="http://schemas.microsoft.com/office/drawing/2014/main" id="{FDC03700-624C-A002-D4B4-CCBCCB7878F8}"/>
              </a:ext>
            </a:extLst>
          </p:cNvPr>
          <p:cNvSpPr>
            <a:spLocks noChangeArrowheads="1"/>
          </p:cNvSpPr>
          <p:nvPr/>
        </p:nvSpPr>
        <p:spPr bwMode="auto">
          <a:xfrm>
            <a:off x="2975690" y="-642851"/>
            <a:ext cx="2174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435" name="974E8601-9E73-4991-8754-393B89AB6A4F" descr="IMG_0220.jpg">
            <a:extLst>
              <a:ext uri="{FF2B5EF4-FFF2-40B4-BE49-F238E27FC236}">
                <a16:creationId xmlns:a16="http://schemas.microsoft.com/office/drawing/2014/main" id="{30D0CAA9-27A8-B3AD-A5C7-4441BEBD5C6C}"/>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913120" y="643213"/>
            <a:ext cx="5440679" cy="5533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18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Turner Clamps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729010"/>
            <a:ext cx="3888528" cy="1399979"/>
          </a:xfrm>
        </p:spPr>
        <p:txBody>
          <a:bodyPr>
            <a:normAutofit/>
          </a:bodyPr>
          <a:lstStyle/>
          <a:p>
            <a:r>
              <a:rPr lang="en-US" sz="2000" dirty="0"/>
              <a:t>The Turner Clamp turn the blocks that will be on the bottom of the cube.</a:t>
            </a:r>
          </a:p>
        </p:txBody>
      </p:sp>
      <p:sp>
        <p:nvSpPr>
          <p:cNvPr id="4" name="Rectangle 2">
            <a:extLst>
              <a:ext uri="{FF2B5EF4-FFF2-40B4-BE49-F238E27FC236}">
                <a16:creationId xmlns:a16="http://schemas.microsoft.com/office/drawing/2014/main" id="{FDC03700-624C-A002-D4B4-CCBCCB7878F8}"/>
              </a:ext>
            </a:extLst>
          </p:cNvPr>
          <p:cNvSpPr>
            <a:spLocks noChangeArrowheads="1"/>
          </p:cNvSpPr>
          <p:nvPr/>
        </p:nvSpPr>
        <p:spPr bwMode="auto">
          <a:xfrm>
            <a:off x="2975690" y="-642851"/>
            <a:ext cx="2174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 name="Group 6">
            <a:extLst>
              <a:ext uri="{FF2B5EF4-FFF2-40B4-BE49-F238E27FC236}">
                <a16:creationId xmlns:a16="http://schemas.microsoft.com/office/drawing/2014/main" id="{4A2B7A9D-7B73-C424-F2C6-9A305EF0995D}"/>
              </a:ext>
            </a:extLst>
          </p:cNvPr>
          <p:cNvGrpSpPr/>
          <p:nvPr/>
        </p:nvGrpSpPr>
        <p:grpSpPr>
          <a:xfrm>
            <a:off x="5290479" y="1155255"/>
            <a:ext cx="6063320" cy="4547490"/>
            <a:chOff x="5290479" y="1155255"/>
            <a:chExt cx="6063320" cy="4547490"/>
          </a:xfrm>
        </p:grpSpPr>
        <p:pic>
          <p:nvPicPr>
            <p:cNvPr id="1026" name="FC143A85-D0C2-4E51-968E-A83DF9CE6698" descr="IMG_0234.jpg">
              <a:extLst>
                <a:ext uri="{FF2B5EF4-FFF2-40B4-BE49-F238E27FC236}">
                  <a16:creationId xmlns:a16="http://schemas.microsoft.com/office/drawing/2014/main" id="{DAC5AB91-C80E-8A8D-781C-474DDBE8C1F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290479" y="1155255"/>
              <a:ext cx="6063320" cy="454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Right 4">
              <a:extLst>
                <a:ext uri="{FF2B5EF4-FFF2-40B4-BE49-F238E27FC236}">
                  <a16:creationId xmlns:a16="http://schemas.microsoft.com/office/drawing/2014/main" id="{0CABD596-DBDF-2C4D-92AA-207FDCF2ED94}"/>
                </a:ext>
              </a:extLst>
            </p:cNvPr>
            <p:cNvSpPr/>
            <p:nvPr/>
          </p:nvSpPr>
          <p:spPr>
            <a:xfrm rot="1627131">
              <a:off x="9591929" y="3618122"/>
              <a:ext cx="949124" cy="49481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49B1D28B-06F7-1CA6-6CEB-8AE36E1AC025}"/>
                </a:ext>
              </a:extLst>
            </p:cNvPr>
            <p:cNvSpPr/>
            <p:nvPr/>
          </p:nvSpPr>
          <p:spPr>
            <a:xfrm rot="9344600">
              <a:off x="6481709" y="3273683"/>
              <a:ext cx="949124" cy="49481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2924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Offline Splitter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offline splitter is an alternative option to splitting the blocks. It sits on the side of the conveyer rollers to split the blocks as they come down the rollers.</a:t>
            </a:r>
          </a:p>
        </p:txBody>
      </p:sp>
      <p:sp>
        <p:nvSpPr>
          <p:cNvPr id="4" name="Rectangle 2">
            <a:extLst>
              <a:ext uri="{FF2B5EF4-FFF2-40B4-BE49-F238E27FC236}">
                <a16:creationId xmlns:a16="http://schemas.microsoft.com/office/drawing/2014/main" id="{FDC03700-624C-A002-D4B4-CCBCCB7878F8}"/>
              </a:ext>
            </a:extLst>
          </p:cNvPr>
          <p:cNvSpPr>
            <a:spLocks noChangeArrowheads="1"/>
          </p:cNvSpPr>
          <p:nvPr/>
        </p:nvSpPr>
        <p:spPr bwMode="auto">
          <a:xfrm>
            <a:off x="2975690" y="-642851"/>
            <a:ext cx="2174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434" name="5BC31523-9DB2-4D2F-8E3E-0B94A4BA0945" descr="IMG_0224.jpg">
            <a:extLst>
              <a:ext uri="{FF2B5EF4-FFF2-40B4-BE49-F238E27FC236}">
                <a16:creationId xmlns:a16="http://schemas.microsoft.com/office/drawing/2014/main" id="{7F8D38E9-D8AC-D825-5DDC-C4CA67A5A02E}"/>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122527" y="643467"/>
            <a:ext cx="5231272" cy="553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961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Splitter/Turnover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Times New Roman" panose="02020603050405020304" pitchFamily="18" charset="0"/>
                <a:cs typeface="Times New Roman" panose="02020603050405020304" pitchFamily="18" charset="0"/>
              </a:rPr>
              <a:t>The Splitter/turnover panel controls the </a:t>
            </a:r>
            <a:r>
              <a:rPr lang="en-US" sz="2000" kern="100" dirty="0">
                <a:latin typeface="Aptos" panose="020B0004020202020204" pitchFamily="34" charset="0"/>
                <a:ea typeface="Times New Roman" panose="02020603050405020304" pitchFamily="18" charset="0"/>
                <a:cs typeface="Times New Roman" panose="02020603050405020304" pitchFamily="18" charset="0"/>
              </a:rPr>
              <a:t>I</a:t>
            </a:r>
            <a:r>
              <a:rPr lang="en-US" sz="2000" kern="100" dirty="0">
                <a:effectLst/>
                <a:latin typeface="Aptos" panose="020B0004020202020204" pitchFamily="34" charset="0"/>
                <a:ea typeface="Times New Roman" panose="02020603050405020304" pitchFamily="18" charset="0"/>
                <a:cs typeface="Times New Roman" panose="02020603050405020304" pitchFamily="18" charset="0"/>
              </a:rPr>
              <a:t>nline Splitter and the turnover clamps. It also turns on the hydraulic</a:t>
            </a:r>
            <a:r>
              <a:rPr lang="en-US" sz="2000" kern="100" dirty="0">
                <a:latin typeface="Aptos" panose="020B0004020202020204" pitchFamily="34" charset="0"/>
                <a:ea typeface="Times New Roman" panose="02020603050405020304" pitchFamily="18" charset="0"/>
                <a:cs typeface="Times New Roman" panose="02020603050405020304" pitchFamily="18" charset="0"/>
              </a:rPr>
              <a:t> power unit (HPU), resets the safety curtain, allows programming for the turnover, and aids in cubing of block.</a:t>
            </a:r>
            <a:endParaRPr lang="en-US" sz="2000" dirty="0"/>
          </a:p>
        </p:txBody>
      </p:sp>
      <p:pic>
        <p:nvPicPr>
          <p:cNvPr id="4" name="Picture 3">
            <a:extLst>
              <a:ext uri="{FF2B5EF4-FFF2-40B4-BE49-F238E27FC236}">
                <a16:creationId xmlns:a16="http://schemas.microsoft.com/office/drawing/2014/main" id="{0D6947A3-FA9D-958E-F9EF-A7350062FFDD}"/>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6422536" y="572307"/>
            <a:ext cx="3888526" cy="571338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4691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Safety Light Curtain</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Safety Light Curtains.</a:t>
            </a:r>
          </a:p>
        </p:txBody>
      </p:sp>
      <p:grpSp>
        <p:nvGrpSpPr>
          <p:cNvPr id="6" name="Group 5">
            <a:extLst>
              <a:ext uri="{FF2B5EF4-FFF2-40B4-BE49-F238E27FC236}">
                <a16:creationId xmlns:a16="http://schemas.microsoft.com/office/drawing/2014/main" id="{FF9A8038-40E5-CDB9-F5F4-B91F3D4E5E59}"/>
              </a:ext>
            </a:extLst>
          </p:cNvPr>
          <p:cNvGrpSpPr/>
          <p:nvPr/>
        </p:nvGrpSpPr>
        <p:grpSpPr>
          <a:xfrm>
            <a:off x="5692176" y="525181"/>
            <a:ext cx="5500091" cy="5780945"/>
            <a:chOff x="5692176" y="525181"/>
            <a:chExt cx="5500091" cy="5780945"/>
          </a:xfrm>
        </p:grpSpPr>
        <p:pic>
          <p:nvPicPr>
            <p:cNvPr id="11266" name="3C590CEE-C6CA-4729-BBD5-212B751F8113" descr="IMG_0200.jpg">
              <a:extLst>
                <a:ext uri="{FF2B5EF4-FFF2-40B4-BE49-F238E27FC236}">
                  <a16:creationId xmlns:a16="http://schemas.microsoft.com/office/drawing/2014/main" id="{EE4C631B-5504-88D4-CD59-D112FA80A3A0}"/>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8980082" y="551874"/>
              <a:ext cx="2212185" cy="575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4B840CB5-EE4B-13D1-E5F9-A59DD834B4F6}"/>
                </a:ext>
              </a:extLst>
            </p:cNvPr>
            <p:cNvSpPr/>
            <p:nvPr/>
          </p:nvSpPr>
          <p:spPr>
            <a:xfrm>
              <a:off x="8844200" y="2866439"/>
              <a:ext cx="978408" cy="48463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7" name="B63FB295-BCEA-41B1-AE48-9C23E3C09F29" descr="IMG_0218.jpg">
              <a:extLst>
                <a:ext uri="{FF2B5EF4-FFF2-40B4-BE49-F238E27FC236}">
                  <a16:creationId xmlns:a16="http://schemas.microsoft.com/office/drawing/2014/main" id="{69831324-6119-5A2F-84D0-A657D850F962}"/>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rot="10800000" flipV="1">
              <a:off x="5746175" y="525181"/>
              <a:ext cx="2567784" cy="5651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Right 4">
              <a:extLst>
                <a:ext uri="{FF2B5EF4-FFF2-40B4-BE49-F238E27FC236}">
                  <a16:creationId xmlns:a16="http://schemas.microsoft.com/office/drawing/2014/main" id="{E7C68B7E-B3AB-2552-B940-A16752573730}"/>
                </a:ext>
              </a:extLst>
            </p:cNvPr>
            <p:cNvSpPr/>
            <p:nvPr/>
          </p:nvSpPr>
          <p:spPr>
            <a:xfrm>
              <a:off x="5692176" y="2443993"/>
              <a:ext cx="1161230" cy="553207"/>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6481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1382" y="0"/>
            <a:ext cx="4196378" cy="1800526"/>
          </a:xfrm>
        </p:spPr>
        <p:txBody>
          <a:bodyPr>
            <a:normAutofit/>
          </a:bodyPr>
          <a:lstStyle/>
          <a:p>
            <a:r>
              <a:rPr lang="en-US" dirty="0"/>
              <a:t>Hydraulic Tank</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263209" y="1800526"/>
            <a:ext cx="3888528" cy="2614293"/>
          </a:xfrm>
        </p:spPr>
        <p:txBody>
          <a:bodyPr>
            <a:normAutofit/>
          </a:bodyPr>
          <a:lstStyle/>
          <a:p>
            <a:pPr lvl="2">
              <a:lnSpc>
                <a:spcPct val="115000"/>
              </a:lnSpc>
              <a:spcBef>
                <a:spcPts val="0"/>
              </a:spcBef>
            </a:pPr>
            <a:r>
              <a:rPr lang="en-US" kern="100" dirty="0">
                <a:latin typeface="Aptos" panose="020B0004020202020204" pitchFamily="34" charset="0"/>
                <a:ea typeface="Aptos" panose="020B0004020202020204" pitchFamily="34" charset="0"/>
                <a:cs typeface="Times New Roman" panose="02020603050405020304" pitchFamily="18" charset="0"/>
              </a:rPr>
              <a:t>Powers the mechanical actions of the splitter and </a:t>
            </a:r>
            <a:r>
              <a:rPr lang="en-US" kern="100" dirty="0" err="1">
                <a:latin typeface="Aptos" panose="020B0004020202020204" pitchFamily="34" charset="0"/>
                <a:ea typeface="Aptos" panose="020B0004020202020204" pitchFamily="34" charset="0"/>
                <a:cs typeface="Times New Roman" panose="02020603050405020304" pitchFamily="18" charset="0"/>
              </a:rPr>
              <a:t>depalleter</a:t>
            </a:r>
            <a:r>
              <a:rPr lang="en-US" kern="100" dirty="0">
                <a:latin typeface="Aptos" panose="020B0004020202020204" pitchFamily="34" charset="0"/>
                <a:ea typeface="Aptos" panose="020B0004020202020204" pitchFamily="34" charset="0"/>
                <a:cs typeface="Times New Roman" panose="02020603050405020304" pitchFamily="18" charset="0"/>
              </a:rPr>
              <a:t>.</a:t>
            </a:r>
          </a:p>
        </p:txBody>
      </p:sp>
      <p:pic>
        <p:nvPicPr>
          <p:cNvPr id="1026" name="Picture 2">
            <a:extLst>
              <a:ext uri="{FF2B5EF4-FFF2-40B4-BE49-F238E27FC236}">
                <a16:creationId xmlns:a16="http://schemas.microsoft.com/office/drawing/2014/main" id="{DDDA689B-E847-BF1A-78E5-906A4EB9F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958" y="1689009"/>
            <a:ext cx="4639974" cy="347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501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err="1"/>
              <a:t>Dryside</a:t>
            </a:r>
            <a:r>
              <a:rPr lang="en-US" dirty="0"/>
              <a:t> Conveyer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dryside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conveyer </a:t>
            </a:r>
            <a:r>
              <a:rPr lang="en-US" sz="2000" kern="100" dirty="0">
                <a:latin typeface="Aptos" panose="020B0004020202020204" pitchFamily="34" charset="0"/>
                <a:ea typeface="Aptos" panose="020B0004020202020204" pitchFamily="34" charset="0"/>
                <a:cs typeface="Times New Roman" panose="02020603050405020304" pitchFamily="18" charset="0"/>
              </a:rPr>
              <a:t>moves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the blocks from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Depalleter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splitter/turnover to the patternmaker. The conveyer is made up of powered rollers.</a:t>
            </a:r>
          </a:p>
          <a:p>
            <a:endParaRPr lang="en-US" sz="2400" dirty="0"/>
          </a:p>
        </p:txBody>
      </p:sp>
      <p:pic>
        <p:nvPicPr>
          <p:cNvPr id="6" name="Picture 5">
            <a:extLst>
              <a:ext uri="{FF2B5EF4-FFF2-40B4-BE49-F238E27FC236}">
                <a16:creationId xmlns:a16="http://schemas.microsoft.com/office/drawing/2014/main" id="{4F7E1382-DBDF-A706-6221-85A1297F2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720" y="697303"/>
            <a:ext cx="4130039" cy="5479659"/>
          </a:xfrm>
          <a:prstGeom prst="rect">
            <a:avLst/>
          </a:prstGeom>
        </p:spPr>
      </p:pic>
    </p:spTree>
    <p:extLst>
      <p:ext uri="{BB962C8B-B14F-4D97-AF65-F5344CB8AC3E}">
        <p14:creationId xmlns:p14="http://schemas.microsoft.com/office/powerpoint/2010/main" val="617957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Dryside</a:t>
            </a:r>
            <a:r>
              <a:rPr lang="en-US" dirty="0"/>
              <a:t> Patternmaker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1273407" y="2750434"/>
            <a:ext cx="3888528" cy="2044835"/>
          </a:xfrm>
        </p:spPr>
        <p:txBody>
          <a:bodyPr>
            <a:normAutofit/>
          </a:bodyPr>
          <a:lstStyle/>
          <a:p>
            <a:r>
              <a:rPr lang="en-US" sz="2000" dirty="0"/>
              <a:t>The Patternmaker moves the blocks from the conveyer rollers, to the turntables where they can be turned and moved according to the pattern selected before they are moved along to the </a:t>
            </a:r>
            <a:r>
              <a:rPr lang="en-US" sz="2000" dirty="0" err="1"/>
              <a:t>cuber</a:t>
            </a:r>
            <a:r>
              <a:rPr lang="en-US" sz="2000" dirty="0"/>
              <a:t>. </a:t>
            </a:r>
          </a:p>
        </p:txBody>
      </p:sp>
      <p:pic>
        <p:nvPicPr>
          <p:cNvPr id="4" name="04FAF013-2BB8-4EED-936B-02333D982A8A" descr="IMG_0210.jpg">
            <a:extLst>
              <a:ext uri="{FF2B5EF4-FFF2-40B4-BE49-F238E27FC236}">
                <a16:creationId xmlns:a16="http://schemas.microsoft.com/office/drawing/2014/main" id="{DCDEAB8A-AEE3-63DB-61B0-B32CB7E6A7E4}"/>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474329" y="653928"/>
            <a:ext cx="4756355" cy="555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045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a:t>Shuttle Belt</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414079" y="2147173"/>
            <a:ext cx="5815138" cy="4297680"/>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Located above the bins. The conveyor belt that disposes imported aggregate into the appropriate bin. This belt can be activated in the “Material Handling” page in </a:t>
            </a:r>
            <a:r>
              <a:rPr lang="en-US" sz="2000" dirty="0" err="1">
                <a:effectLst/>
                <a:latin typeface="Aptos" panose="020B0004020202020204" pitchFamily="34" charset="0"/>
                <a:ea typeface="Aptos" panose="020B0004020202020204" pitchFamily="34" charset="0"/>
                <a:cs typeface="Times New Roman" panose="02020603050405020304" pitchFamily="18" charset="0"/>
              </a:rPr>
              <a:t>IntelliBatch</a:t>
            </a:r>
            <a:r>
              <a:rPr lang="en-US" sz="2000" dirty="0">
                <a:effectLst/>
                <a:latin typeface="Aptos" panose="020B0004020202020204" pitchFamily="34" charset="0"/>
                <a:ea typeface="Aptos" panose="020B0004020202020204" pitchFamily="34" charset="0"/>
                <a:cs typeface="Times New Roman" panose="02020603050405020304" pitchFamily="18" charset="0"/>
              </a:rPr>
              <a:t> 3.0. This belt and be run in both forward and reverse directions.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248584F-2CDF-47B2-CC10-751646EC8B81}"/>
              </a:ext>
            </a:extLst>
          </p:cNvPr>
          <p:cNvGrpSpPr/>
          <p:nvPr/>
        </p:nvGrpSpPr>
        <p:grpSpPr>
          <a:xfrm>
            <a:off x="5945852" y="471657"/>
            <a:ext cx="5198688" cy="5561979"/>
            <a:chOff x="5945852" y="471657"/>
            <a:chExt cx="5198688" cy="5561979"/>
          </a:xfrm>
        </p:grpSpPr>
        <p:pic>
          <p:nvPicPr>
            <p:cNvPr id="9" name="Picture 8" descr="A screenshot of a computer&#10;&#10;Description automatically generated">
              <a:extLst>
                <a:ext uri="{FF2B5EF4-FFF2-40B4-BE49-F238E27FC236}">
                  <a16:creationId xmlns:a16="http://schemas.microsoft.com/office/drawing/2014/main" id="{7864748C-B7DC-1371-91F6-1E8AA08FCD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5945852" y="471657"/>
              <a:ext cx="5198688" cy="949761"/>
            </a:xfrm>
            <a:prstGeom prst="rect">
              <a:avLst/>
            </a:prstGeom>
            <a:noFill/>
            <a:ln>
              <a:noFill/>
            </a:ln>
          </p:spPr>
        </p:pic>
        <p:pic>
          <p:nvPicPr>
            <p:cNvPr id="1026" name="Picture 2">
              <a:extLst>
                <a:ext uri="{FF2B5EF4-FFF2-40B4-BE49-F238E27FC236}">
                  <a16:creationId xmlns:a16="http://schemas.microsoft.com/office/drawing/2014/main" id="{EF7E3D42-5160-D0AC-9BAF-0B0AD033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0279" y="1893075"/>
              <a:ext cx="3105421" cy="414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78779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err="1"/>
              <a:t>Dryside</a:t>
            </a:r>
            <a:r>
              <a:rPr lang="en-US" dirty="0"/>
              <a:t>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effectLst/>
                <a:latin typeface="Aptos" panose="020B0004020202020204" pitchFamily="34" charset="0"/>
                <a:ea typeface="Times New Roman" panose="02020603050405020304" pitchFamily="18" charset="0"/>
                <a:cs typeface="Times New Roman" panose="02020603050405020304" pitchFamily="18" charset="0"/>
              </a:rPr>
              <a:t>The </a:t>
            </a:r>
            <a:r>
              <a:rPr lang="en-US" sz="2000" dirty="0" err="1">
                <a:effectLst/>
                <a:latin typeface="Aptos" panose="020B0004020202020204" pitchFamily="34" charset="0"/>
                <a:ea typeface="Times New Roman" panose="02020603050405020304" pitchFamily="18" charset="0"/>
                <a:cs typeface="Times New Roman" panose="02020603050405020304" pitchFamily="18" charset="0"/>
              </a:rPr>
              <a:t>Cuber</a:t>
            </a:r>
            <a:r>
              <a:rPr lang="en-US" sz="2000" dirty="0">
                <a:effectLst/>
                <a:latin typeface="Aptos" panose="020B0004020202020204" pitchFamily="34" charset="0"/>
                <a:ea typeface="Times New Roman" panose="02020603050405020304" pitchFamily="18" charset="0"/>
                <a:cs typeface="Times New Roman" panose="02020603050405020304" pitchFamily="18" charset="0"/>
              </a:rPr>
              <a:t> </a:t>
            </a:r>
            <a:r>
              <a:rPr lang="en-US" sz="2000" dirty="0">
                <a:latin typeface="Aptos" panose="020B0004020202020204" pitchFamily="34" charset="0"/>
                <a:ea typeface="Times New Roman" panose="02020603050405020304" pitchFamily="18" charset="0"/>
                <a:cs typeface="Times New Roman" panose="02020603050405020304" pitchFamily="18" charset="0"/>
              </a:rPr>
              <a:t>P</a:t>
            </a:r>
            <a:r>
              <a:rPr lang="en-US" sz="2000" dirty="0">
                <a:effectLst/>
                <a:latin typeface="Aptos" panose="020B0004020202020204" pitchFamily="34" charset="0"/>
                <a:ea typeface="Times New Roman" panose="02020603050405020304" pitchFamily="18" charset="0"/>
                <a:cs typeface="Times New Roman" panose="02020603050405020304" pitchFamily="18" charset="0"/>
              </a:rPr>
              <a:t>anel </a:t>
            </a:r>
            <a:r>
              <a:rPr lang="en-US" sz="2000" dirty="0">
                <a:latin typeface="Aptos" panose="020B0004020202020204" pitchFamily="34" charset="0"/>
                <a:ea typeface="Times New Roman" panose="02020603050405020304" pitchFamily="18" charset="0"/>
                <a:cs typeface="Times New Roman" panose="02020603050405020304" pitchFamily="18" charset="0"/>
              </a:rPr>
              <a:t>c</a:t>
            </a:r>
            <a:r>
              <a:rPr lang="en-US" sz="2000" dirty="0">
                <a:effectLst/>
                <a:latin typeface="Aptos" panose="020B0004020202020204" pitchFamily="34" charset="0"/>
                <a:ea typeface="Times New Roman" panose="02020603050405020304" pitchFamily="18" charset="0"/>
                <a:cs typeface="Times New Roman" panose="02020603050405020304" pitchFamily="18" charset="0"/>
              </a:rPr>
              <a:t>ontrols the </a:t>
            </a:r>
            <a:r>
              <a:rPr lang="en-US" sz="2000" dirty="0" err="1">
                <a:effectLst/>
                <a:latin typeface="Aptos" panose="020B0004020202020204" pitchFamily="34" charset="0"/>
                <a:ea typeface="Times New Roman" panose="02020603050405020304" pitchFamily="18" charset="0"/>
                <a:cs typeface="Times New Roman" panose="02020603050405020304" pitchFamily="18" charset="0"/>
              </a:rPr>
              <a:t>cuber</a:t>
            </a:r>
            <a:r>
              <a:rPr lang="en-US" sz="2000" dirty="0">
                <a:effectLst/>
                <a:latin typeface="Aptos" panose="020B0004020202020204" pitchFamily="34" charset="0"/>
                <a:ea typeface="Times New Roman" panose="02020603050405020304" pitchFamily="18" charset="0"/>
                <a:cs typeface="Times New Roman" panose="02020603050405020304" pitchFamily="18" charset="0"/>
              </a:rPr>
              <a:t> machine, patternmaker, and the pallet injector programming. </a:t>
            </a:r>
            <a:endParaRPr lang="en-US" sz="2000" dirty="0"/>
          </a:p>
        </p:txBody>
      </p:sp>
      <p:pic>
        <p:nvPicPr>
          <p:cNvPr id="15" name="Picture 14">
            <a:extLst>
              <a:ext uri="{FF2B5EF4-FFF2-40B4-BE49-F238E27FC236}">
                <a16:creationId xmlns:a16="http://schemas.microsoft.com/office/drawing/2014/main" id="{233A62C3-7CE7-75D3-788B-F23BA229941A}"/>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5574664" y="528320"/>
            <a:ext cx="5779135" cy="58013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7957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Patternmaker Clamps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Patternmaker clamps allow blocks to move to the shift plates a few at a time to make the pattern of the tiers. </a:t>
            </a:r>
          </a:p>
          <a:p>
            <a:r>
              <a:rPr lang="en-US" sz="2000" kern="100" dirty="0">
                <a:latin typeface="Aptos" panose="020B0004020202020204" pitchFamily="34" charset="0"/>
                <a:ea typeface="Aptos" panose="020B0004020202020204" pitchFamily="34" charset="0"/>
                <a:cs typeface="Times New Roman" panose="02020603050405020304" pitchFamily="18" charset="0"/>
              </a:rPr>
              <a:t>There is a clamp on each side of the block that can be adjusted.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2000" dirty="0"/>
          </a:p>
        </p:txBody>
      </p:sp>
      <p:pic>
        <p:nvPicPr>
          <p:cNvPr id="7" name="Picture 6">
            <a:extLst>
              <a:ext uri="{FF2B5EF4-FFF2-40B4-BE49-F238E27FC236}">
                <a16:creationId xmlns:a16="http://schemas.microsoft.com/office/drawing/2014/main" id="{47DCB3ED-542B-AA31-C558-5DA089043316}"/>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6800986" y="643467"/>
            <a:ext cx="4241404" cy="5655543"/>
          </a:xfrm>
          <a:prstGeom prst="rect">
            <a:avLst/>
          </a:prstGeom>
          <a:noFill/>
          <a:ln>
            <a:noFill/>
          </a:ln>
        </p:spPr>
      </p:pic>
    </p:spTree>
    <p:extLst>
      <p:ext uri="{BB962C8B-B14F-4D97-AF65-F5344CB8AC3E}">
        <p14:creationId xmlns:p14="http://schemas.microsoft.com/office/powerpoint/2010/main" val="4199648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Shift Plate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Part of the patternmaker assembly, </a:t>
            </a:r>
            <a:r>
              <a:rPr lang="en-US" sz="2000" kern="100" dirty="0">
                <a:latin typeface="Aptos" panose="020B0004020202020204" pitchFamily="34" charset="0"/>
                <a:ea typeface="Aptos" panose="020B0004020202020204" pitchFamily="34" charset="0"/>
                <a:cs typeface="Times New Roman" panose="02020603050405020304" pitchFamily="18" charset="0"/>
              </a:rPr>
              <a:t>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he shift plate moves the blocks from the conveyor </a:t>
            </a:r>
            <a:r>
              <a:rPr lang="en-US" sz="2000" kern="100" dirty="0">
                <a:latin typeface="Aptos" panose="020B0004020202020204" pitchFamily="34" charset="0"/>
                <a:ea typeface="Aptos" panose="020B0004020202020204" pitchFamily="34" charset="0"/>
                <a:cs typeface="Times New Roman" panose="02020603050405020304" pitchFamily="18" charset="0"/>
              </a:rPr>
              <a:t>rollers</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to the turntables.</a:t>
            </a:r>
          </a:p>
          <a:p>
            <a:pPr marL="0" indent="0">
              <a:buNone/>
            </a:pPr>
            <a:endParaRPr lang="en-US" sz="2000" dirty="0"/>
          </a:p>
        </p:txBody>
      </p:sp>
      <p:pic>
        <p:nvPicPr>
          <p:cNvPr id="4" name="Picture 3" descr="A metal plate with holes in it&#10;&#10;Description automatically generated">
            <a:extLst>
              <a:ext uri="{FF2B5EF4-FFF2-40B4-BE49-F238E27FC236}">
                <a16:creationId xmlns:a16="http://schemas.microsoft.com/office/drawing/2014/main" id="{826B77B7-9D6F-FFB7-4FAA-891555F74E3A}"/>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5273843" y="1200150"/>
            <a:ext cx="5943600" cy="4457700"/>
          </a:xfrm>
          <a:prstGeom prst="rect">
            <a:avLst/>
          </a:prstGeom>
          <a:noFill/>
          <a:ln>
            <a:noFill/>
          </a:ln>
        </p:spPr>
      </p:pic>
    </p:spTree>
    <p:extLst>
      <p:ext uri="{BB962C8B-B14F-4D97-AF65-F5344CB8AC3E}">
        <p14:creationId xmlns:p14="http://schemas.microsoft.com/office/powerpoint/2010/main" val="8368925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Shift Plate Eyes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shift plate eyes make sure that the blocks are in the proper position and correctly aligned. If blocked, they will stop the operation.</a:t>
            </a:r>
          </a:p>
          <a:p>
            <a:pPr marL="0" indent="0">
              <a:buNone/>
            </a:pPr>
            <a:r>
              <a:rPr lang="en-US" sz="2000" dirty="0"/>
              <a:t>NOTE: The eyes are positioned to read the amount of blocks pushed onto the shift plate. The eyes are set up to read positions of 8”, 16”, and 24”.</a:t>
            </a:r>
          </a:p>
        </p:txBody>
      </p:sp>
      <p:grpSp>
        <p:nvGrpSpPr>
          <p:cNvPr id="6" name="Group 5">
            <a:extLst>
              <a:ext uri="{FF2B5EF4-FFF2-40B4-BE49-F238E27FC236}">
                <a16:creationId xmlns:a16="http://schemas.microsoft.com/office/drawing/2014/main" id="{13D72DA1-418D-4B3D-FA1E-91996656376C}"/>
              </a:ext>
            </a:extLst>
          </p:cNvPr>
          <p:cNvGrpSpPr/>
          <p:nvPr/>
        </p:nvGrpSpPr>
        <p:grpSpPr>
          <a:xfrm>
            <a:off x="5574891" y="1775400"/>
            <a:ext cx="5417574" cy="3553581"/>
            <a:chOff x="5574891" y="1775400"/>
            <a:chExt cx="5417574" cy="3553581"/>
          </a:xfrm>
        </p:grpSpPr>
        <p:pic>
          <p:nvPicPr>
            <p:cNvPr id="4" name="Picture 3">
              <a:extLst>
                <a:ext uri="{FF2B5EF4-FFF2-40B4-BE49-F238E27FC236}">
                  <a16:creationId xmlns:a16="http://schemas.microsoft.com/office/drawing/2014/main" id="{4ECB8238-C5E3-336C-245D-EBB504587A46}"/>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5574891" y="1775400"/>
              <a:ext cx="5417574" cy="3553581"/>
            </a:xfrm>
            <a:prstGeom prst="rect">
              <a:avLst/>
            </a:prstGeom>
            <a:noFill/>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A4EC7D9D-C8CD-0746-CF18-B63CB81C0C3E}"/>
                </a:ext>
              </a:extLst>
            </p:cNvPr>
            <p:cNvSpPr/>
            <p:nvPr/>
          </p:nvSpPr>
          <p:spPr>
            <a:xfrm>
              <a:off x="6096000" y="3097161"/>
              <a:ext cx="4483510" cy="71775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5540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Turntable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There are four turntables that move blocks to the correct direction depending on the pattern design. These turntables move in either a clockwise or counterclockwise direction. </a:t>
            </a:r>
          </a:p>
          <a:p>
            <a:pPr marL="0" indent="0">
              <a:buNone/>
            </a:pPr>
            <a:endParaRPr lang="en-US" sz="2000" dirty="0"/>
          </a:p>
        </p:txBody>
      </p:sp>
      <p:pic>
        <p:nvPicPr>
          <p:cNvPr id="4" name="Picture 3">
            <a:extLst>
              <a:ext uri="{FF2B5EF4-FFF2-40B4-BE49-F238E27FC236}">
                <a16:creationId xmlns:a16="http://schemas.microsoft.com/office/drawing/2014/main" id="{D81249D8-E8FF-228C-6CAC-53F14A9ED30F}"/>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5962785" y="583266"/>
            <a:ext cx="5192216" cy="56914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3585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Dryside</a:t>
            </a:r>
            <a:r>
              <a:rPr lang="en-US" dirty="0"/>
              <a:t> </a:t>
            </a:r>
            <a:r>
              <a:rPr lang="en-US" dirty="0" err="1"/>
              <a:t>Cuber</a:t>
            </a:r>
            <a:r>
              <a:rPr lang="en-US" dirty="0"/>
              <a:t> Machine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a:t>
            </a:r>
            <a:r>
              <a:rPr lang="en-US" sz="2000" dirty="0" err="1"/>
              <a:t>Cuber</a:t>
            </a:r>
            <a:r>
              <a:rPr lang="en-US" sz="2000" dirty="0"/>
              <a:t> machine includes:</a:t>
            </a:r>
          </a:p>
          <a:p>
            <a:pPr lvl="1">
              <a:buFont typeface="Courier New" panose="02070309020205020404" pitchFamily="49" charset="0"/>
              <a:buChar char="o"/>
            </a:pPr>
            <a:r>
              <a:rPr lang="en-US" sz="2000" dirty="0"/>
              <a:t>The </a:t>
            </a:r>
            <a:r>
              <a:rPr lang="en-US" sz="2000" dirty="0" err="1"/>
              <a:t>Cuber</a:t>
            </a:r>
            <a:r>
              <a:rPr lang="en-US" sz="2000" dirty="0"/>
              <a:t> Rollers</a:t>
            </a:r>
          </a:p>
          <a:p>
            <a:pPr lvl="1">
              <a:buFont typeface="Courier New" panose="02070309020205020404" pitchFamily="49" charset="0"/>
              <a:buChar char="o"/>
            </a:pPr>
            <a:r>
              <a:rPr lang="en-US" sz="2000" dirty="0"/>
              <a:t>End stop</a:t>
            </a:r>
          </a:p>
          <a:p>
            <a:pPr lvl="1">
              <a:buFont typeface="Courier New" panose="02070309020205020404" pitchFamily="49" charset="0"/>
              <a:buChar char="o"/>
            </a:pPr>
            <a:r>
              <a:rPr lang="en-US" sz="2000" dirty="0"/>
              <a:t>Side pushers</a:t>
            </a:r>
          </a:p>
          <a:p>
            <a:pPr lvl="1">
              <a:buFont typeface="Courier New" panose="02070309020205020404" pitchFamily="49" charset="0"/>
              <a:buChar char="o"/>
            </a:pPr>
            <a:r>
              <a:rPr lang="en-US" sz="2000" dirty="0"/>
              <a:t>Tier pusher</a:t>
            </a:r>
          </a:p>
          <a:p>
            <a:pPr lvl="1">
              <a:buFont typeface="Courier New" panose="02070309020205020404" pitchFamily="49" charset="0"/>
              <a:buChar char="o"/>
            </a:pPr>
            <a:r>
              <a:rPr lang="en-US" sz="2000" dirty="0"/>
              <a:t>Tier platform</a:t>
            </a:r>
          </a:p>
          <a:p>
            <a:pPr lvl="1">
              <a:buFont typeface="Courier New" panose="02070309020205020404" pitchFamily="49" charset="0"/>
              <a:buChar char="o"/>
            </a:pPr>
            <a:r>
              <a:rPr lang="en-US" sz="2000" dirty="0"/>
              <a:t>Tier clamps</a:t>
            </a:r>
          </a:p>
          <a:p>
            <a:pPr lvl="1">
              <a:buFont typeface="Courier New" panose="02070309020205020404" pitchFamily="49" charset="0"/>
              <a:buChar char="o"/>
            </a:pPr>
            <a:r>
              <a:rPr lang="en-US" sz="2000" dirty="0"/>
              <a:t>Tier Injector</a:t>
            </a:r>
          </a:p>
          <a:p>
            <a:pPr lvl="1"/>
            <a:endParaRPr lang="en-US" sz="2000" dirty="0"/>
          </a:p>
          <a:p>
            <a:pPr lvl="1"/>
            <a:endParaRPr lang="en-US" sz="2000" dirty="0"/>
          </a:p>
          <a:p>
            <a:pPr lvl="1"/>
            <a:endParaRPr lang="en-US" sz="1600" dirty="0"/>
          </a:p>
        </p:txBody>
      </p:sp>
      <p:pic>
        <p:nvPicPr>
          <p:cNvPr id="6146" name="36805225-52EA-42DD-8BA4-FAE8CE6757D9" descr="IMG_0185.jpg">
            <a:extLst>
              <a:ext uri="{FF2B5EF4-FFF2-40B4-BE49-F238E27FC236}">
                <a16:creationId xmlns:a16="http://schemas.microsoft.com/office/drawing/2014/main" id="{B1E7BF86-152A-FDB6-1707-9F32753450A2}"/>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899808" y="1845129"/>
            <a:ext cx="6660820" cy="316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7366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Cuber</a:t>
            </a:r>
            <a:r>
              <a:rPr lang="en-US" dirty="0"/>
              <a:t> Rollers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a:t>
            </a:r>
            <a:r>
              <a:rPr lang="en-US" sz="2000" dirty="0" err="1"/>
              <a:t>Cuber</a:t>
            </a:r>
            <a:r>
              <a:rPr lang="en-US" sz="2000" dirty="0"/>
              <a:t> Rollers move the blocks from the turntables into a row so the tier can be made. </a:t>
            </a:r>
          </a:p>
        </p:txBody>
      </p:sp>
      <p:pic>
        <p:nvPicPr>
          <p:cNvPr id="15362" name="72C0528D-983C-4034-86A2-C392877F76D9" descr="IMG_0214.jpg">
            <a:extLst>
              <a:ext uri="{FF2B5EF4-FFF2-40B4-BE49-F238E27FC236}">
                <a16:creationId xmlns:a16="http://schemas.microsoft.com/office/drawing/2014/main" id="{B237691A-30CE-E3CC-4394-EC87B1F70E0B}"/>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096000" y="813973"/>
            <a:ext cx="4848827" cy="523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566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End Stop</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End Stop stops blocks at a predetermined point to help make the tier. The End Stop can be moved for 16-inch blocks and 18-inch blocks.</a:t>
            </a:r>
          </a:p>
          <a:p>
            <a:pPr marL="0" indent="0">
              <a:buNone/>
            </a:pPr>
            <a:endParaRPr lang="en-US" sz="2000" dirty="0"/>
          </a:p>
        </p:txBody>
      </p:sp>
      <p:pic>
        <p:nvPicPr>
          <p:cNvPr id="10" name="Picture 9">
            <a:extLst>
              <a:ext uri="{FF2B5EF4-FFF2-40B4-BE49-F238E27FC236}">
                <a16:creationId xmlns:a16="http://schemas.microsoft.com/office/drawing/2014/main" id="{780E10E7-467C-A21B-898E-53E2749A8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785" y="1543730"/>
            <a:ext cx="5227773" cy="3924640"/>
          </a:xfrm>
          <a:prstGeom prst="rect">
            <a:avLst/>
          </a:prstGeom>
        </p:spPr>
      </p:pic>
    </p:spTree>
    <p:extLst>
      <p:ext uri="{BB962C8B-B14F-4D97-AF65-F5344CB8AC3E}">
        <p14:creationId xmlns:p14="http://schemas.microsoft.com/office/powerpoint/2010/main" val="2087522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Side Pusher </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Side Pusher pushes the row of blocks forward to assist in  creating a tier layer. The side pusher can be programmed in short, medium, and long pushes. </a:t>
            </a:r>
          </a:p>
        </p:txBody>
      </p:sp>
      <p:pic>
        <p:nvPicPr>
          <p:cNvPr id="4" name="Picture 3">
            <a:extLst>
              <a:ext uri="{FF2B5EF4-FFF2-40B4-BE49-F238E27FC236}">
                <a16:creationId xmlns:a16="http://schemas.microsoft.com/office/drawing/2014/main" id="{9F679CCE-EF85-6782-8477-0C348618A75B}"/>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5878877" y="538014"/>
            <a:ext cx="4780299" cy="57819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6891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Tier pusher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013781"/>
            <a:ext cx="3888528" cy="3553581"/>
          </a:xfrm>
        </p:spPr>
        <p:txBody>
          <a:bodyPr>
            <a:normAutofit/>
          </a:bodyPr>
          <a:lstStyle/>
          <a:p>
            <a:r>
              <a:rPr lang="en-US" sz="2000" dirty="0"/>
              <a:t>Once a tier has been made, the Tier Pusher pushes the tier to the lift platform. </a:t>
            </a:r>
          </a:p>
        </p:txBody>
      </p:sp>
      <p:pic>
        <p:nvPicPr>
          <p:cNvPr id="7170" name="F2304681-AD0A-4D95-9E20-F4C9D9415880" descr="IMG_0188.jpg">
            <a:extLst>
              <a:ext uri="{FF2B5EF4-FFF2-40B4-BE49-F238E27FC236}">
                <a16:creationId xmlns:a16="http://schemas.microsoft.com/office/drawing/2014/main" id="{77241084-89F6-6FB7-D828-20F5B3001B4B}"/>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5246387" y="976395"/>
            <a:ext cx="6244046" cy="490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84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749711" y="19053"/>
            <a:ext cx="4196378" cy="1800526"/>
          </a:xfrm>
        </p:spPr>
        <p:txBody>
          <a:bodyPr>
            <a:normAutofit/>
          </a:bodyPr>
          <a:lstStyle/>
          <a:p>
            <a:r>
              <a:rPr lang="en-US"/>
              <a:t>Bins</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647539" y="1473278"/>
            <a:ext cx="3888528" cy="1646226"/>
          </a:xfrm>
        </p:spPr>
        <p:txBody>
          <a:bodyPr>
            <a:noAutofit/>
          </a:bodyPr>
          <a:lstStyle/>
          <a:p>
            <a:pPr lvl="1">
              <a:spcBef>
                <a:spcPts val="0"/>
              </a:spcBef>
              <a:spcAft>
                <a:spcPts val="800"/>
              </a:spcAft>
            </a:pPr>
            <a:r>
              <a:rPr lang="en-US" sz="2000" dirty="0">
                <a:effectLst/>
                <a:latin typeface="Aptos" panose="020B0004020202020204" pitchFamily="34" charset="0"/>
                <a:ea typeface="Aptos" panose="020B0004020202020204" pitchFamily="34" charset="0"/>
                <a:cs typeface="Times New Roman" panose="02020603050405020304" pitchFamily="18" charset="0"/>
              </a:rPr>
              <a:t>The compartments that hold raw material for future batches. In the new Besser plant, there are 5 aggregate bins.</a:t>
            </a:r>
          </a:p>
          <a:p>
            <a:pPr lvl="1">
              <a:spcBef>
                <a:spcPts val="0"/>
              </a:spcBef>
              <a:spcAft>
                <a:spcPts val="800"/>
              </a:spcAft>
            </a:pP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lvl="1">
              <a:spcBef>
                <a:spcPts val="0"/>
              </a:spcBef>
              <a:spcAft>
                <a:spcPts val="800"/>
              </a:spcAft>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large warehouse with a large metal structure&#10;&#10;Description automatically generated with medium confidence">
            <a:extLst>
              <a:ext uri="{FF2B5EF4-FFF2-40B4-BE49-F238E27FC236}">
                <a16:creationId xmlns:a16="http://schemas.microsoft.com/office/drawing/2014/main" id="{6C56A9C7-23B5-E483-1F01-50DE3645726B}"/>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a:stretch>
            <a:fillRect/>
          </a:stretch>
        </p:blipFill>
        <p:spPr bwMode="auto">
          <a:xfrm>
            <a:off x="5183605" y="2296391"/>
            <a:ext cx="6170194" cy="2372961"/>
          </a:xfrm>
          <a:prstGeom prst="rect">
            <a:avLst/>
          </a:prstGeom>
          <a:noFill/>
          <a:ln>
            <a:noFill/>
          </a:ln>
        </p:spPr>
      </p:pic>
    </p:spTree>
    <p:extLst>
      <p:ext uri="{BB962C8B-B14F-4D97-AF65-F5344CB8AC3E}">
        <p14:creationId xmlns:p14="http://schemas.microsoft.com/office/powerpoint/2010/main" val="1147741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Tier Platform</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00594"/>
            <a:ext cx="3888528" cy="3553581"/>
          </a:xfrm>
        </p:spPr>
        <p:txBody>
          <a:bodyPr>
            <a:normAutofit/>
          </a:bodyPr>
          <a:lstStyle/>
          <a:p>
            <a:r>
              <a:rPr lang="en-US" sz="2000" dirty="0"/>
              <a:t>The Tier Platform moves the tier up to the correct level of cube so that the tier can be placed on top of the cube. The platform moves over top of the tier to put the tier on top of the cube. </a:t>
            </a:r>
          </a:p>
        </p:txBody>
      </p:sp>
      <p:grpSp>
        <p:nvGrpSpPr>
          <p:cNvPr id="5" name="Group 4">
            <a:extLst>
              <a:ext uri="{FF2B5EF4-FFF2-40B4-BE49-F238E27FC236}">
                <a16:creationId xmlns:a16="http://schemas.microsoft.com/office/drawing/2014/main" id="{52BEDF24-E28A-2690-B962-314425B72236}"/>
              </a:ext>
            </a:extLst>
          </p:cNvPr>
          <p:cNvGrpSpPr/>
          <p:nvPr/>
        </p:nvGrpSpPr>
        <p:grpSpPr>
          <a:xfrm>
            <a:off x="6330978" y="818909"/>
            <a:ext cx="4742501" cy="5220182"/>
            <a:chOff x="6330978" y="818909"/>
            <a:chExt cx="4742501" cy="5220182"/>
          </a:xfrm>
        </p:grpSpPr>
        <p:pic>
          <p:nvPicPr>
            <p:cNvPr id="2050" name="9EF6CD4F-99F5-4C01-A01C-3FD46EBD25E1" descr="IMG_0253.jpg">
              <a:extLst>
                <a:ext uri="{FF2B5EF4-FFF2-40B4-BE49-F238E27FC236}">
                  <a16:creationId xmlns:a16="http://schemas.microsoft.com/office/drawing/2014/main" id="{38644E8D-BACB-02CF-D4F8-C4E8522DD825}"/>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330978" y="818909"/>
              <a:ext cx="4742501" cy="522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C137B633-2470-4F7D-F951-692DB2D93737}"/>
                </a:ext>
              </a:extLst>
            </p:cNvPr>
            <p:cNvSpPr/>
            <p:nvPr/>
          </p:nvSpPr>
          <p:spPr>
            <a:xfrm rot="4710740">
              <a:off x="7661357" y="2085744"/>
              <a:ext cx="1223873" cy="49508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8893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Tier Clamps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060077"/>
            <a:ext cx="3672839" cy="3694098"/>
          </a:xfrm>
        </p:spPr>
        <p:txBody>
          <a:bodyPr>
            <a:normAutofit/>
          </a:bodyPr>
          <a:lstStyle/>
          <a:p>
            <a:r>
              <a:rPr lang="en-US" sz="2000" dirty="0"/>
              <a:t>The Tier Clamps move inwards to hold the tier up while the tier platform reverses from under the tier. Once the tier platform has moved backwards to its home position, the clamps disengage the tier, allowing them to drop onto the rollers or the cube being assembled. </a:t>
            </a:r>
          </a:p>
        </p:txBody>
      </p:sp>
      <p:grpSp>
        <p:nvGrpSpPr>
          <p:cNvPr id="5" name="Group 4">
            <a:extLst>
              <a:ext uri="{FF2B5EF4-FFF2-40B4-BE49-F238E27FC236}">
                <a16:creationId xmlns:a16="http://schemas.microsoft.com/office/drawing/2014/main" id="{231B5D3F-1FC9-57AD-0160-F4005ADEB97A}"/>
              </a:ext>
            </a:extLst>
          </p:cNvPr>
          <p:cNvGrpSpPr/>
          <p:nvPr/>
        </p:nvGrpSpPr>
        <p:grpSpPr>
          <a:xfrm>
            <a:off x="6095024" y="698805"/>
            <a:ext cx="4922519" cy="5460389"/>
            <a:chOff x="6095024" y="698805"/>
            <a:chExt cx="4922519" cy="5460389"/>
          </a:xfrm>
        </p:grpSpPr>
        <p:pic>
          <p:nvPicPr>
            <p:cNvPr id="3074" name="3A7FEE4F-BC6F-4298-8C27-35BF5D8E7282" descr="IMG_0247.jpg">
              <a:extLst>
                <a:ext uri="{FF2B5EF4-FFF2-40B4-BE49-F238E27FC236}">
                  <a16:creationId xmlns:a16="http://schemas.microsoft.com/office/drawing/2014/main" id="{7704B7CB-93C3-0CC9-2533-E2BB9AB317E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095024" y="698805"/>
              <a:ext cx="4922519" cy="546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97C24EA6-6942-8A1D-9722-239689961AEA}"/>
                </a:ext>
              </a:extLst>
            </p:cNvPr>
            <p:cNvSpPr/>
            <p:nvPr/>
          </p:nvSpPr>
          <p:spPr>
            <a:xfrm rot="3594576">
              <a:off x="7090142" y="1369654"/>
              <a:ext cx="1197263" cy="3481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9122C3FE-89AD-3C12-F4A6-6FD6283788E2}"/>
                </a:ext>
              </a:extLst>
            </p:cNvPr>
            <p:cNvSpPr/>
            <p:nvPr/>
          </p:nvSpPr>
          <p:spPr>
            <a:xfrm rot="6324358">
              <a:off x="8476290" y="3102610"/>
              <a:ext cx="1197263" cy="35933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1779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Tier Bar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94822"/>
            <a:ext cx="3888528" cy="3663526"/>
          </a:xfrm>
        </p:spPr>
        <p:txBody>
          <a:bodyPr>
            <a:normAutofit/>
          </a:bodyPr>
          <a:lstStyle/>
          <a:p>
            <a:r>
              <a:rPr lang="en-US" sz="2000" dirty="0"/>
              <a:t>The Tier Bar prevents the block from moving backwards while the Tier Platform reverses from under the tier. </a:t>
            </a:r>
          </a:p>
        </p:txBody>
      </p:sp>
      <p:grpSp>
        <p:nvGrpSpPr>
          <p:cNvPr id="5" name="Group 4">
            <a:extLst>
              <a:ext uri="{FF2B5EF4-FFF2-40B4-BE49-F238E27FC236}">
                <a16:creationId xmlns:a16="http://schemas.microsoft.com/office/drawing/2014/main" id="{8ADA1D9E-DB78-47E1-3356-EADC9C04406B}"/>
              </a:ext>
            </a:extLst>
          </p:cNvPr>
          <p:cNvGrpSpPr/>
          <p:nvPr/>
        </p:nvGrpSpPr>
        <p:grpSpPr>
          <a:xfrm>
            <a:off x="6096000" y="541303"/>
            <a:ext cx="5101790" cy="5775394"/>
            <a:chOff x="6096000" y="541303"/>
            <a:chExt cx="5101790" cy="5775394"/>
          </a:xfrm>
        </p:grpSpPr>
        <p:pic>
          <p:nvPicPr>
            <p:cNvPr id="4098" name="93ACBCE3-0B57-4BC3-A23A-F83C8A421EBD" descr="IMG_0250.jpg">
              <a:extLst>
                <a:ext uri="{FF2B5EF4-FFF2-40B4-BE49-F238E27FC236}">
                  <a16:creationId xmlns:a16="http://schemas.microsoft.com/office/drawing/2014/main" id="{9F53B7AC-9BB3-4825-9F01-EB28B6A7B881}"/>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096000" y="541303"/>
              <a:ext cx="5101790" cy="577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F1A0425A-813D-2F43-C69A-C3A57B2CE8EC}"/>
                </a:ext>
              </a:extLst>
            </p:cNvPr>
            <p:cNvSpPr/>
            <p:nvPr/>
          </p:nvSpPr>
          <p:spPr>
            <a:xfrm rot="20148648">
              <a:off x="8534400" y="2684207"/>
              <a:ext cx="1681316" cy="62926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69957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Pallet Ejector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00594"/>
            <a:ext cx="3888528" cy="3553581"/>
          </a:xfrm>
        </p:spPr>
        <p:txBody>
          <a:bodyPr>
            <a:normAutofit/>
          </a:bodyPr>
          <a:lstStyle/>
          <a:p>
            <a:r>
              <a:rPr lang="en-US" sz="2000" dirty="0"/>
              <a:t>The Pallet Ejector places a wooden pallet onto the rollers to allow tiers to be cubed upon.</a:t>
            </a:r>
          </a:p>
        </p:txBody>
      </p:sp>
      <p:grpSp>
        <p:nvGrpSpPr>
          <p:cNvPr id="5" name="Group 4">
            <a:extLst>
              <a:ext uri="{FF2B5EF4-FFF2-40B4-BE49-F238E27FC236}">
                <a16:creationId xmlns:a16="http://schemas.microsoft.com/office/drawing/2014/main" id="{09C2EBAF-4778-FA25-E0DD-105149D20E0D}"/>
              </a:ext>
            </a:extLst>
          </p:cNvPr>
          <p:cNvGrpSpPr/>
          <p:nvPr/>
        </p:nvGrpSpPr>
        <p:grpSpPr>
          <a:xfrm>
            <a:off x="6502400" y="534593"/>
            <a:ext cx="4734560" cy="5788814"/>
            <a:chOff x="6502400" y="534593"/>
            <a:chExt cx="4734560" cy="5788814"/>
          </a:xfrm>
        </p:grpSpPr>
        <p:pic>
          <p:nvPicPr>
            <p:cNvPr id="13314" name="0507732F-74F7-4578-AFE6-453FB2102EA8" descr="IMG_0209.jpg">
              <a:extLst>
                <a:ext uri="{FF2B5EF4-FFF2-40B4-BE49-F238E27FC236}">
                  <a16:creationId xmlns:a16="http://schemas.microsoft.com/office/drawing/2014/main" id="{1965FD5D-C8DC-0AE6-921C-62500AC1BD9C}"/>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502400" y="534593"/>
              <a:ext cx="4734560" cy="578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rrow: Right 3">
              <a:extLst>
                <a:ext uri="{FF2B5EF4-FFF2-40B4-BE49-F238E27FC236}">
                  <a16:creationId xmlns:a16="http://schemas.microsoft.com/office/drawing/2014/main" id="{4B097924-B19D-AF77-2F2B-C32AA3764AA9}"/>
                </a:ext>
              </a:extLst>
            </p:cNvPr>
            <p:cNvSpPr/>
            <p:nvPr/>
          </p:nvSpPr>
          <p:spPr>
            <a:xfrm rot="3232324">
              <a:off x="8183572" y="3563336"/>
              <a:ext cx="1193811" cy="4347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2275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Pallet Ejector (slide 2)</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443993"/>
            <a:ext cx="3888528" cy="1066123"/>
          </a:xfrm>
        </p:spPr>
        <p:txBody>
          <a:bodyPr>
            <a:normAutofit/>
          </a:bodyPr>
          <a:lstStyle/>
          <a:p>
            <a:r>
              <a:rPr lang="en-US" sz="2000" dirty="0"/>
              <a:t>The Pallet Ejector places a wooden pallet onto the rollers to allow tiers to be cubed upon.</a:t>
            </a:r>
          </a:p>
        </p:txBody>
      </p:sp>
      <p:pic>
        <p:nvPicPr>
          <p:cNvPr id="20483" name="ED28EE53-5EA2-4A10-9C2F-BDB2D4FF7A0B" descr="IMG_0226.jpg">
            <a:extLst>
              <a:ext uri="{FF2B5EF4-FFF2-40B4-BE49-F238E27FC236}">
                <a16:creationId xmlns:a16="http://schemas.microsoft.com/office/drawing/2014/main" id="{CE4D0D19-7CFD-3DAB-5444-C6AE8D71CC45}"/>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096000" y="754626"/>
            <a:ext cx="5203624" cy="534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9027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Exit Conveyer</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528737"/>
            <a:ext cx="3888528" cy="1800526"/>
          </a:xfrm>
        </p:spPr>
        <p:txBody>
          <a:bodyPr>
            <a:normAutofit/>
          </a:bodyPr>
          <a:lstStyle/>
          <a:p>
            <a:r>
              <a:rPr lang="en-US" sz="2000" dirty="0"/>
              <a:t>The Exit Conveyer is the conveyer that brings the cube made in the </a:t>
            </a:r>
            <a:r>
              <a:rPr lang="en-US" sz="2000" dirty="0" err="1"/>
              <a:t>cuber</a:t>
            </a:r>
            <a:r>
              <a:rPr lang="en-US" sz="2000" dirty="0"/>
              <a:t> to the exit conveyer where it can be picked up and taken to the yard by a forklift.</a:t>
            </a:r>
          </a:p>
        </p:txBody>
      </p:sp>
      <p:pic>
        <p:nvPicPr>
          <p:cNvPr id="21506" name="D568C52D-7F34-4529-8E3A-77C70BEA0CA4" descr="IMG_0232.jpg">
            <a:extLst>
              <a:ext uri="{FF2B5EF4-FFF2-40B4-BE49-F238E27FC236}">
                <a16:creationId xmlns:a16="http://schemas.microsoft.com/office/drawing/2014/main" id="{662DD0D9-5CBF-E2B6-4915-696F8B9C1672}"/>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0800000" flipV="1">
            <a:off x="6400799" y="643467"/>
            <a:ext cx="4592319" cy="545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43345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err="1"/>
              <a:t>Cuber</a:t>
            </a:r>
            <a:r>
              <a:rPr lang="en-US" dirty="0"/>
              <a:t> pumps</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200594"/>
            <a:ext cx="3888528" cy="3553581"/>
          </a:xfrm>
        </p:spPr>
        <p:txBody>
          <a:bodyPr>
            <a:normAutofit/>
          </a:bodyPr>
          <a:lstStyle/>
          <a:p>
            <a:r>
              <a:rPr lang="en-US" sz="2000" dirty="0"/>
              <a:t>The pallet pump. </a:t>
            </a:r>
          </a:p>
        </p:txBody>
      </p:sp>
      <p:pic>
        <p:nvPicPr>
          <p:cNvPr id="17410" name="62521CA8-80CF-40D4-8AD4-B54300B971F9" descr="IMG_0225.jpg">
            <a:extLst>
              <a:ext uri="{FF2B5EF4-FFF2-40B4-BE49-F238E27FC236}">
                <a16:creationId xmlns:a16="http://schemas.microsoft.com/office/drawing/2014/main" id="{BBFCD1EC-ABFC-8944-6251-53E6F7469774}"/>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279919" y="936599"/>
            <a:ext cx="6219840" cy="498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838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4323734" cy="1800526"/>
          </a:xfrm>
        </p:spPr>
        <p:txBody>
          <a:bodyPr>
            <a:normAutofit/>
          </a:bodyPr>
          <a:lstStyle/>
          <a:p>
            <a:r>
              <a:rPr lang="en-US" dirty="0"/>
              <a:t>Pallet Dispenser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dirty="0"/>
              <a:t>The Pallet Dispenser Panel controls the pallet injector dispensing the pallets as well as being able to manually move the pallet dispenser and the dispenser forks.</a:t>
            </a:r>
          </a:p>
          <a:p>
            <a:endParaRPr lang="en-US" sz="2000" dirty="0"/>
          </a:p>
        </p:txBody>
      </p:sp>
      <p:pic>
        <p:nvPicPr>
          <p:cNvPr id="5122" name="C275FE05-00C5-43BB-987D-775BF56D7806" descr="IMG_0184.jpg">
            <a:extLst>
              <a:ext uri="{FF2B5EF4-FFF2-40B4-BE49-F238E27FC236}">
                <a16:creationId xmlns:a16="http://schemas.microsoft.com/office/drawing/2014/main" id="{AE51E90A-0525-CFC5-E8AC-7278ACC9BF8E}"/>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6281058" y="645469"/>
            <a:ext cx="4965990" cy="556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39174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Fortress Key Panel</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0" y="2623381"/>
            <a:ext cx="4920915"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Fortress key panel holds the safety keys that allow the machines to run. Without the key, a machine will not run. The keys are interchangeable. To take a key out of the panel, you must take a key from a control panel and put it in the key panel. Then you may remove a key for a guard gate. </a:t>
            </a:r>
          </a:p>
          <a:p>
            <a:pPr marL="0" indent="0">
              <a:buNone/>
            </a:pPr>
            <a:endParaRPr lang="en-US" sz="2000" dirty="0"/>
          </a:p>
        </p:txBody>
      </p:sp>
      <p:pic>
        <p:nvPicPr>
          <p:cNvPr id="7" name="Picture 6">
            <a:extLst>
              <a:ext uri="{FF2B5EF4-FFF2-40B4-BE49-F238E27FC236}">
                <a16:creationId xmlns:a16="http://schemas.microsoft.com/office/drawing/2014/main" id="{41362796-B3B5-E89A-8474-D23E68E54D50}"/>
              </a:ext>
            </a:extLst>
          </p:cNvPr>
          <p:cNvPicPr>
            <a:picLocks noChangeAspect="1"/>
          </p:cNvPicPr>
          <p:nvPr/>
        </p:nvPicPr>
        <p:blipFill rotWithShape="1">
          <a:blip r:embed="rId2" r:link="rId3" cstate="screen">
            <a:extLst>
              <a:ext uri="{28A0092B-C50C-407E-A947-70E740481C1C}">
                <a14:useLocalDpi xmlns:a14="http://schemas.microsoft.com/office/drawing/2010/main" val="0"/>
              </a:ext>
            </a:extLst>
          </a:blip>
          <a:srcRect/>
          <a:stretch>
            <a:fillRect/>
          </a:stretch>
        </p:blipFill>
        <p:spPr bwMode="auto">
          <a:xfrm>
            <a:off x="7397233" y="647048"/>
            <a:ext cx="2875610" cy="55419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05450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Guard Gate</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Guard gates encompass </a:t>
            </a:r>
            <a:r>
              <a:rPr lang="en-US" sz="2000" kern="100" dirty="0">
                <a:latin typeface="Aptos" panose="020B0004020202020204" pitchFamily="34" charset="0"/>
                <a:ea typeface="Aptos" panose="020B0004020202020204" pitchFamily="34" charset="0"/>
                <a:cs typeface="Times New Roman" panose="02020603050405020304" pitchFamily="18" charset="0"/>
              </a:rPr>
              <a:t>some</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Besser machinery to ensure that workers are safe when working around the equipment. The Guard Gate allows workers to go beyond the guard fencing to work on machines. These gates are interlocked with the machine through a fortress key system. </a:t>
            </a:r>
          </a:p>
          <a:p>
            <a:pPr marL="0" indent="0">
              <a:buNone/>
            </a:pPr>
            <a:endParaRPr lang="en-US" sz="2000" dirty="0"/>
          </a:p>
        </p:txBody>
      </p:sp>
      <p:pic>
        <p:nvPicPr>
          <p:cNvPr id="9" name="Picture 8">
            <a:extLst>
              <a:ext uri="{FF2B5EF4-FFF2-40B4-BE49-F238E27FC236}">
                <a16:creationId xmlns:a16="http://schemas.microsoft.com/office/drawing/2014/main" id="{7E0EC251-74DE-7AC6-7E2E-2CF50FDD3A6F}"/>
              </a:ext>
            </a:extLst>
          </p:cNvPr>
          <p:cNvPicPr>
            <a:picLocks noChangeAspect="1"/>
          </p:cNvPicPr>
          <p:nvPr/>
        </p:nvPicPr>
        <p:blipFill>
          <a:blip r:embed="rId2" r:link="rId3" cstate="screen">
            <a:extLst>
              <a:ext uri="{28A0092B-C50C-407E-A947-70E740481C1C}">
                <a14:useLocalDpi xmlns:a14="http://schemas.microsoft.com/office/drawing/2010/main" val="0"/>
              </a:ext>
            </a:extLst>
          </a:blip>
          <a:srcRect/>
          <a:stretch>
            <a:fillRect/>
          </a:stretch>
        </p:blipFill>
        <p:spPr bwMode="auto">
          <a:xfrm>
            <a:off x="6800986" y="544830"/>
            <a:ext cx="4326255" cy="5768340"/>
          </a:xfrm>
          <a:prstGeom prst="rect">
            <a:avLst/>
          </a:prstGeom>
          <a:noFill/>
          <a:ln>
            <a:noFill/>
          </a:ln>
        </p:spPr>
      </p:pic>
    </p:spTree>
    <p:extLst>
      <p:ext uri="{BB962C8B-B14F-4D97-AF65-F5344CB8AC3E}">
        <p14:creationId xmlns:p14="http://schemas.microsoft.com/office/powerpoint/2010/main" val="75462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03700B2-6927-52C0-8F6C-F63518980330}"/>
              </a:ext>
            </a:extLst>
          </p:cNvPr>
          <p:cNvSpPr txBox="1"/>
          <p:nvPr/>
        </p:nvSpPr>
        <p:spPr>
          <a:xfrm>
            <a:off x="804322" y="1777674"/>
            <a:ext cx="3530244" cy="1754326"/>
          </a:xfrm>
          <a:prstGeom prst="rect">
            <a:avLst/>
          </a:prstGeom>
          <a:noFill/>
        </p:spPr>
        <p:txBody>
          <a:bodyPr wrap="square" rtlCol="0">
            <a:sp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conveyor that aggregate falls onto from one of the five bins above. Used to measure how much more weight is needed for a complete batch.</a:t>
            </a:r>
          </a:p>
          <a:p>
            <a:endParaRPr lang="en-US" dirty="0"/>
          </a:p>
        </p:txBody>
      </p:sp>
      <p:sp>
        <p:nvSpPr>
          <p:cNvPr id="6" name="TextBox 5">
            <a:extLst>
              <a:ext uri="{FF2B5EF4-FFF2-40B4-BE49-F238E27FC236}">
                <a16:creationId xmlns:a16="http://schemas.microsoft.com/office/drawing/2014/main" id="{63685BAD-6448-5484-95C7-AA9EE2F45E95}"/>
              </a:ext>
            </a:extLst>
          </p:cNvPr>
          <p:cNvSpPr txBox="1"/>
          <p:nvPr/>
        </p:nvSpPr>
        <p:spPr>
          <a:xfrm>
            <a:off x="804322" y="775437"/>
            <a:ext cx="5158463" cy="769441"/>
          </a:xfrm>
          <a:prstGeom prst="rect">
            <a:avLst/>
          </a:prstGeom>
          <a:noFill/>
        </p:spPr>
        <p:txBody>
          <a:bodyPr wrap="none" rtlCol="0">
            <a:spAutoFit/>
          </a:bodyPr>
          <a:lstStyle/>
          <a:p>
            <a:r>
              <a:rPr lang="en-US" sz="4400"/>
              <a:t>Aggregate Weighbelt</a:t>
            </a:r>
          </a:p>
        </p:txBody>
      </p:sp>
      <p:pic>
        <p:nvPicPr>
          <p:cNvPr id="4098" name="Picture 2">
            <a:extLst>
              <a:ext uri="{FF2B5EF4-FFF2-40B4-BE49-F238E27FC236}">
                <a16:creationId xmlns:a16="http://schemas.microsoft.com/office/drawing/2014/main" id="{0C0852FD-EDB4-5F90-1B74-89C9345D6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2073" y="1091333"/>
            <a:ext cx="3506500" cy="467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0882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503-DA61-147C-F172-6AB2F4E1D578}"/>
              </a:ext>
            </a:extLst>
          </p:cNvPr>
          <p:cNvSpPr>
            <a:spLocks noGrp="1"/>
          </p:cNvSpPr>
          <p:nvPr>
            <p:ph type="title"/>
          </p:nvPr>
        </p:nvSpPr>
        <p:spPr>
          <a:xfrm>
            <a:off x="838201" y="643467"/>
            <a:ext cx="3888526" cy="1800526"/>
          </a:xfrm>
        </p:spPr>
        <p:txBody>
          <a:bodyPr>
            <a:normAutofit/>
          </a:bodyPr>
          <a:lstStyle/>
          <a:p>
            <a:r>
              <a:rPr lang="en-US" dirty="0"/>
              <a:t>Fortress Guard Gate Lock</a:t>
            </a:r>
          </a:p>
        </p:txBody>
      </p:sp>
      <p:sp>
        <p:nvSpPr>
          <p:cNvPr id="3" name="Content Placeholder 2">
            <a:extLst>
              <a:ext uri="{FF2B5EF4-FFF2-40B4-BE49-F238E27FC236}">
                <a16:creationId xmlns:a16="http://schemas.microsoft.com/office/drawing/2014/main" id="{8F4C1733-6E4C-D12A-B536-419328C4EDAA}"/>
              </a:ext>
            </a:extLst>
          </p:cNvPr>
          <p:cNvSpPr>
            <a:spLocks noGrp="1"/>
          </p:cNvSpPr>
          <p:nvPr>
            <p:ph idx="1"/>
          </p:nvPr>
        </p:nvSpPr>
        <p:spPr>
          <a:xfrm>
            <a:off x="838201" y="2623381"/>
            <a:ext cx="3888528" cy="3553581"/>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These keyed locks are interlocked with a specific machine. </a:t>
            </a:r>
            <a:r>
              <a:rPr lang="en-US" sz="2000" kern="100" dirty="0">
                <a:latin typeface="Aptos" panose="020B0004020202020204" pitchFamily="34" charset="0"/>
                <a:ea typeface="Aptos" panose="020B0004020202020204" pitchFamily="34" charset="0"/>
                <a:cs typeface="Times New Roman" panose="02020603050405020304" pitchFamily="18" charset="0"/>
              </a:rPr>
              <a:t>The point of the interlock is to prevent the machines from running while a team member is inside the guarding. W</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orkers can go into the guarded area only if the fortress key has been taken out of the machine and a key has been placed to unlocked the gate. </a:t>
            </a:r>
          </a:p>
          <a:p>
            <a:pPr marL="0" indent="0">
              <a:buNone/>
            </a:pPr>
            <a:endParaRPr lang="en-US" sz="2000" dirty="0"/>
          </a:p>
        </p:txBody>
      </p:sp>
      <p:pic>
        <p:nvPicPr>
          <p:cNvPr id="4" name="Picture 3">
            <a:extLst>
              <a:ext uri="{FF2B5EF4-FFF2-40B4-BE49-F238E27FC236}">
                <a16:creationId xmlns:a16="http://schemas.microsoft.com/office/drawing/2014/main" id="{22C42B21-0509-A5DB-4EF8-20492AC946E0}"/>
              </a:ext>
            </a:extLst>
          </p:cNvPr>
          <p:cNvPicPr>
            <a:picLocks noChangeAspect="1"/>
          </p:cNvPicPr>
          <p:nvPr/>
        </p:nvPicPr>
        <p:blipFill rotWithShape="1">
          <a:blip r:embed="rId2" r:link="rId3" cstate="print">
            <a:extLst>
              <a:ext uri="{28A0092B-C50C-407E-A947-70E740481C1C}">
                <a14:useLocalDpi xmlns:a14="http://schemas.microsoft.com/office/drawing/2010/main" val="0"/>
              </a:ext>
            </a:extLst>
          </a:blip>
          <a:srcRect/>
          <a:stretch>
            <a:fillRect/>
          </a:stretch>
        </p:blipFill>
        <p:spPr bwMode="auto">
          <a:xfrm>
            <a:off x="7098891" y="634268"/>
            <a:ext cx="3490816" cy="5589464"/>
          </a:xfrm>
          <a:prstGeom prst="rect">
            <a:avLst/>
          </a:prstGeom>
          <a:noFill/>
          <a:ln>
            <a:noFill/>
          </a:ln>
        </p:spPr>
      </p:pic>
    </p:spTree>
    <p:extLst>
      <p:ext uri="{BB962C8B-B14F-4D97-AF65-F5344CB8AC3E}">
        <p14:creationId xmlns:p14="http://schemas.microsoft.com/office/powerpoint/2010/main" val="1713637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Vapor Generator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704559" y="2528736"/>
            <a:ext cx="3888528" cy="1800527"/>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machine responsible for providing the heat and humidity of the kiln room</a:t>
            </a:r>
            <a:r>
              <a:rPr lang="en-US" sz="2000" kern="100" dirty="0">
                <a:latin typeface="Aptos" panose="020B0004020202020204" pitchFamily="34" charset="0"/>
                <a:ea typeface="Aptos" panose="020B0004020202020204" pitchFamily="34" charset="0"/>
                <a:cs typeface="Times New Roman" panose="02020603050405020304" pitchFamily="18" charset="0"/>
              </a:rPr>
              <a:t> (inside picture of room on next slide.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D5874EF6-1D70-6BAE-4121-1FE0FAA7A464}"/>
              </a:ext>
            </a:extLst>
          </p:cNvPr>
          <p:cNvGrpSpPr/>
          <p:nvPr/>
        </p:nvGrpSpPr>
        <p:grpSpPr>
          <a:xfrm>
            <a:off x="5297646" y="346647"/>
            <a:ext cx="6418089" cy="6164706"/>
            <a:chOff x="5297646" y="346647"/>
            <a:chExt cx="6418089" cy="6164706"/>
          </a:xfrm>
        </p:grpSpPr>
        <p:pic>
          <p:nvPicPr>
            <p:cNvPr id="1026" name="Picture 2">
              <a:extLst>
                <a:ext uri="{FF2B5EF4-FFF2-40B4-BE49-F238E27FC236}">
                  <a16:creationId xmlns:a16="http://schemas.microsoft.com/office/drawing/2014/main" id="{EA5A6A58-C04D-FDAF-4282-73D921E23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646" y="346647"/>
              <a:ext cx="4114117" cy="308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937D9D95-A516-F6E2-0BC4-6F4846471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3244" y="3041365"/>
              <a:ext cx="2602491" cy="34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03122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large machine in a room&#10;&#10;Description automatically generated">
            <a:extLst>
              <a:ext uri="{FF2B5EF4-FFF2-40B4-BE49-F238E27FC236}">
                <a16:creationId xmlns:a16="http://schemas.microsoft.com/office/drawing/2014/main" id="{B5A0D40C-4E34-6923-BBBD-E7A89D1490E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598930" y="510247"/>
            <a:ext cx="6994140" cy="5837506"/>
          </a:xfrm>
          <a:prstGeom prst="rect">
            <a:avLst/>
          </a:prstGeom>
        </p:spPr>
      </p:pic>
    </p:spTree>
    <p:extLst>
      <p:ext uri="{BB962C8B-B14F-4D97-AF65-F5344CB8AC3E}">
        <p14:creationId xmlns:p14="http://schemas.microsoft.com/office/powerpoint/2010/main" val="42803543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Air Compressor</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005781"/>
            <a:ext cx="3888528" cy="3134756"/>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Responsible for providing air pressure for all air drop-downs around the</a:t>
            </a:r>
            <a:r>
              <a:rPr lang="en-US" sz="2000" kern="100" dirty="0">
                <a:latin typeface="Aptos" panose="020B0004020202020204" pitchFamily="34" charset="0"/>
                <a:ea typeface="Aptos" panose="020B0004020202020204" pitchFamily="34" charset="0"/>
                <a:cs typeface="Times New Roman" panose="02020603050405020304" pitchFamily="18" charset="0"/>
              </a:rPr>
              <a:t> plant, as well as air for all machinery pneumatics.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B0D41C0E-FCCA-83CC-44CB-A45E3C54F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721" y="737844"/>
            <a:ext cx="4036734" cy="538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7549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5ECD87A-DCCD-81F9-88EB-D08778CDAE02}"/>
              </a:ext>
            </a:extLst>
          </p:cNvPr>
          <p:cNvSpPr>
            <a:spLocks noGrp="1"/>
          </p:cNvSpPr>
          <p:nvPr>
            <p:ph type="title"/>
          </p:nvPr>
        </p:nvSpPr>
        <p:spPr>
          <a:xfrm>
            <a:off x="1119553" y="603273"/>
            <a:ext cx="4168139" cy="1800526"/>
          </a:xfrm>
        </p:spPr>
        <p:txBody>
          <a:bodyPr>
            <a:normAutofit/>
          </a:bodyPr>
          <a:lstStyle/>
          <a:p>
            <a:r>
              <a:rPr lang="en-US" dirty="0"/>
              <a:t>Control Room</a:t>
            </a:r>
          </a:p>
        </p:txBody>
      </p:sp>
      <p:sp>
        <p:nvSpPr>
          <p:cNvPr id="5" name="Content Placeholder 2">
            <a:extLst>
              <a:ext uri="{FF2B5EF4-FFF2-40B4-BE49-F238E27FC236}">
                <a16:creationId xmlns:a16="http://schemas.microsoft.com/office/drawing/2014/main" id="{7AF545DB-22B2-2F93-3A67-F3BE21C798E1}"/>
              </a:ext>
            </a:extLst>
          </p:cNvPr>
          <p:cNvSpPr>
            <a:spLocks noGrp="1"/>
          </p:cNvSpPr>
          <p:nvPr>
            <p:ph idx="1"/>
          </p:nvPr>
        </p:nvSpPr>
        <p:spPr>
          <a:xfrm>
            <a:off x="1037128" y="2854109"/>
            <a:ext cx="3888528" cy="3553581"/>
          </a:xfrm>
        </p:spPr>
        <p:txBody>
          <a:bodyPr>
            <a:normAutofit/>
          </a:bodyPr>
          <a:lstStyle/>
          <a:p>
            <a:pPr lvl="2">
              <a:spcBef>
                <a:spcPts val="0"/>
              </a:spcBef>
              <a:spcAft>
                <a:spcPts val="600"/>
              </a:spcAft>
            </a:pPr>
            <a:r>
              <a:rPr lang="en-US" kern="100" dirty="0">
                <a:latin typeface="Aptos" panose="020B0004020202020204" pitchFamily="34" charset="0"/>
                <a:ea typeface="Aptos" panose="020B0004020202020204" pitchFamily="34" charset="0"/>
                <a:cs typeface="Times New Roman" panose="02020603050405020304" pitchFamily="18" charset="0"/>
              </a:rPr>
              <a:t>Contains the electrical circuit panels for the HMI monitor on the right and the </a:t>
            </a:r>
            <a:r>
              <a:rPr lang="en-US" kern="100" dirty="0" err="1">
                <a:latin typeface="Aptos" panose="020B0004020202020204" pitchFamily="34" charset="0"/>
                <a:ea typeface="Aptos" panose="020B0004020202020204" pitchFamily="34" charset="0"/>
                <a:cs typeface="Times New Roman" panose="02020603050405020304" pitchFamily="18" charset="0"/>
              </a:rPr>
              <a:t>Bessermatic</a:t>
            </a:r>
            <a:r>
              <a:rPr lang="en-US" kern="100" dirty="0">
                <a:latin typeface="Aptos" panose="020B0004020202020204" pitchFamily="34" charset="0"/>
                <a:ea typeface="Aptos" panose="020B0004020202020204" pitchFamily="34" charset="0"/>
                <a:cs typeface="Times New Roman" panose="02020603050405020304" pitchFamily="18" charset="0"/>
              </a:rPr>
              <a:t> monitor on the left and the circuit breaker in the middle.</a:t>
            </a:r>
          </a:p>
        </p:txBody>
      </p:sp>
      <p:pic>
        <p:nvPicPr>
          <p:cNvPr id="7170" name="Picture 2">
            <a:extLst>
              <a:ext uri="{FF2B5EF4-FFF2-40B4-BE49-F238E27FC236}">
                <a16:creationId xmlns:a16="http://schemas.microsoft.com/office/drawing/2014/main" id="{7CF8243D-F53C-F6B1-2286-83AFA921E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814" y="1652209"/>
            <a:ext cx="4738108" cy="355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79744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err="1"/>
              <a:t>Dryside</a:t>
            </a:r>
            <a:r>
              <a:rPr lang="en-US" dirty="0"/>
              <a:t> Catwalk</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2252107"/>
          </a:xfrm>
        </p:spPr>
        <p:txBody>
          <a:bodyPr>
            <a:normAutofit fontScale="92500" lnSpcReduction="10000"/>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catwalks are stairs and a walkway over part of the machine to get from one side of the machine to the other. There is one above the conveyer rollers and one above the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Depalleter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conveyer.</a:t>
            </a:r>
          </a:p>
        </p:txBody>
      </p:sp>
      <p:grpSp>
        <p:nvGrpSpPr>
          <p:cNvPr id="2" name="Group 1">
            <a:extLst>
              <a:ext uri="{FF2B5EF4-FFF2-40B4-BE49-F238E27FC236}">
                <a16:creationId xmlns:a16="http://schemas.microsoft.com/office/drawing/2014/main" id="{F0C01C57-C7C1-AECE-929B-ED403F6D8495}"/>
              </a:ext>
            </a:extLst>
          </p:cNvPr>
          <p:cNvGrpSpPr/>
          <p:nvPr/>
        </p:nvGrpSpPr>
        <p:grpSpPr>
          <a:xfrm>
            <a:off x="5111101" y="670954"/>
            <a:ext cx="6473408" cy="5602846"/>
            <a:chOff x="5111101" y="670954"/>
            <a:chExt cx="6473408" cy="5602846"/>
          </a:xfrm>
        </p:grpSpPr>
        <p:pic>
          <p:nvPicPr>
            <p:cNvPr id="16386" name="18259F86-72DB-4C85-9458-FC182CC0A44A" descr="IMG_0221.jpg">
              <a:extLst>
                <a:ext uri="{FF2B5EF4-FFF2-40B4-BE49-F238E27FC236}">
                  <a16:creationId xmlns:a16="http://schemas.microsoft.com/office/drawing/2014/main" id="{9815714B-B54C-A220-6931-6258C9296D54}"/>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5111101" y="670954"/>
              <a:ext cx="2936492" cy="429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A0D00F1C-B985-4566-A158-22EB6121BD8E" descr="IMG_0216.jpg">
              <a:extLst>
                <a:ext uri="{FF2B5EF4-FFF2-40B4-BE49-F238E27FC236}">
                  <a16:creationId xmlns:a16="http://schemas.microsoft.com/office/drawing/2014/main" id="{DA91A019-3FF7-5731-A888-634AD2EBFFB3}"/>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8337962" y="2315594"/>
              <a:ext cx="3246547" cy="395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630291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1CD4A4-34F9-C2DF-2E96-BBC1E8A26D1A}"/>
              </a:ext>
            </a:extLst>
          </p:cNvPr>
          <p:cNvSpPr>
            <a:spLocks noGrp="1"/>
          </p:cNvSpPr>
          <p:nvPr>
            <p:ph type="title"/>
          </p:nvPr>
        </p:nvSpPr>
        <p:spPr>
          <a:xfrm>
            <a:off x="619990" y="346647"/>
            <a:ext cx="4290250" cy="1800526"/>
          </a:xfrm>
        </p:spPr>
        <p:txBody>
          <a:bodyPr>
            <a:normAutofit/>
          </a:bodyPr>
          <a:lstStyle/>
          <a:p>
            <a:r>
              <a:rPr lang="en-US" dirty="0"/>
              <a:t>Mold Rack</a:t>
            </a:r>
          </a:p>
        </p:txBody>
      </p:sp>
      <p:sp>
        <p:nvSpPr>
          <p:cNvPr id="5" name="Content Placeholder 2">
            <a:extLst>
              <a:ext uri="{FF2B5EF4-FFF2-40B4-BE49-F238E27FC236}">
                <a16:creationId xmlns:a16="http://schemas.microsoft.com/office/drawing/2014/main" id="{A396B25C-6CA6-8604-7851-0C719FDF0968}"/>
              </a:ext>
            </a:extLst>
          </p:cNvPr>
          <p:cNvSpPr>
            <a:spLocks noGrp="1"/>
          </p:cNvSpPr>
          <p:nvPr>
            <p:ph idx="1"/>
          </p:nvPr>
        </p:nvSpPr>
        <p:spPr>
          <a:xfrm>
            <a:off x="820851" y="2147173"/>
            <a:ext cx="3888528" cy="5018809"/>
          </a:xfrm>
        </p:spPr>
        <p:txBody>
          <a:bodyPr>
            <a:normAutofit/>
          </a:bodyPr>
          <a:lstStyle/>
          <a:p>
            <a:pP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platform that holds molds that are not currently in use.</a:t>
            </a:r>
          </a:p>
        </p:txBody>
      </p:sp>
      <p:pic>
        <p:nvPicPr>
          <p:cNvPr id="7170" name="Picture 2">
            <a:extLst>
              <a:ext uri="{FF2B5EF4-FFF2-40B4-BE49-F238E27FC236}">
                <a16:creationId xmlns:a16="http://schemas.microsoft.com/office/drawing/2014/main" id="{5793A902-6A71-68EE-84B0-35282FFC9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732" y="1003054"/>
            <a:ext cx="6469189" cy="485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923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2594</Words>
  <Application>Microsoft Office PowerPoint</Application>
  <PresentationFormat>Widescreen</PresentationFormat>
  <Paragraphs>238</Paragraphs>
  <Slides>96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Aptos</vt:lpstr>
      <vt:lpstr>Aptos Display</vt:lpstr>
      <vt:lpstr>Arial</vt:lpstr>
      <vt:lpstr>Courier New</vt:lpstr>
      <vt:lpstr>Office Theme</vt:lpstr>
      <vt:lpstr>Besser Glossary</vt:lpstr>
      <vt:lpstr>IntelliBatch 3.0</vt:lpstr>
      <vt:lpstr>Main View Page</vt:lpstr>
      <vt:lpstr>Material Handling Page</vt:lpstr>
      <vt:lpstr>Delivery Hopper</vt:lpstr>
      <vt:lpstr>Aggregate Handling Incline Belt</vt:lpstr>
      <vt:lpstr>Shuttle Belt</vt:lpstr>
      <vt:lpstr>Bins</vt:lpstr>
      <vt:lpstr>PowerPoint Presentation</vt:lpstr>
      <vt:lpstr>Weighbelt Chute</vt:lpstr>
      <vt:lpstr>Flexwall Belt</vt:lpstr>
      <vt:lpstr>Aggregate Holding Hopper</vt:lpstr>
      <vt:lpstr>Cement Silos</vt:lpstr>
      <vt:lpstr>Cement Augers</vt:lpstr>
      <vt:lpstr>Cement Hopper</vt:lpstr>
      <vt:lpstr>Dust Collector</vt:lpstr>
      <vt:lpstr>Mixer</vt:lpstr>
      <vt:lpstr>Water Meter</vt:lpstr>
      <vt:lpstr>Admix Tanks</vt:lpstr>
      <vt:lpstr>Color Distribution System</vt:lpstr>
      <vt:lpstr>Mud Hoppers</vt:lpstr>
      <vt:lpstr>Machine Belt</vt:lpstr>
      <vt:lpstr>Feed-belt Hopper</vt:lpstr>
      <vt:lpstr>Besser Machine</vt:lpstr>
      <vt:lpstr>HMI Control Panel</vt:lpstr>
      <vt:lpstr>Feed-belt</vt:lpstr>
      <vt:lpstr>Apron Plate</vt:lpstr>
      <vt:lpstr>Feedbox</vt:lpstr>
      <vt:lpstr>Cut-off Bar</vt:lpstr>
      <vt:lpstr>Tamper Head/Mold Head</vt:lpstr>
      <vt:lpstr>Pallet Receiver</vt:lpstr>
      <vt:lpstr>Mold</vt:lpstr>
      <vt:lpstr>Assembled Mold Bottom</vt:lpstr>
      <vt:lpstr>Machine Belt Disconnect Switch</vt:lpstr>
      <vt:lpstr>Hydraulics Electrical Control Panel</vt:lpstr>
      <vt:lpstr>Pallet Delivery System</vt:lpstr>
      <vt:lpstr>Front Delivery Conveyor</vt:lpstr>
      <vt:lpstr>Pallet Rejector Controls</vt:lpstr>
      <vt:lpstr>Bessermatic Control Panel</vt:lpstr>
      <vt:lpstr>Bessermatic Loader (Loading side)</vt:lpstr>
      <vt:lpstr>Rack</vt:lpstr>
      <vt:lpstr>Kiln Room</vt:lpstr>
      <vt:lpstr>Bay</vt:lpstr>
      <vt:lpstr>Car</vt:lpstr>
      <vt:lpstr>Crawler</vt:lpstr>
      <vt:lpstr>Bessermatic Unloader (Unloading Side)</vt:lpstr>
      <vt:lpstr>Unloading Conveyor</vt:lpstr>
      <vt:lpstr>Pallet Scraper Control Panel</vt:lpstr>
      <vt:lpstr>Pallet Scraper</vt:lpstr>
      <vt:lpstr>Pallet Turnover</vt:lpstr>
      <vt:lpstr>Turnover Controls</vt:lpstr>
      <vt:lpstr>Pallet Magazine</vt:lpstr>
      <vt:lpstr>Pallet Magazine Controls</vt:lpstr>
      <vt:lpstr>Pallet Magnet and Delivery</vt:lpstr>
      <vt:lpstr>Besser 2.0 Dryside </vt:lpstr>
      <vt:lpstr>Depalleter Panel</vt:lpstr>
      <vt:lpstr>Depalleter Pusher</vt:lpstr>
      <vt:lpstr>Depalleter Turntables</vt:lpstr>
      <vt:lpstr>Index Pusher</vt:lpstr>
      <vt:lpstr>Depalleter Dogs Ears</vt:lpstr>
      <vt:lpstr>Side Index Pushers</vt:lpstr>
      <vt:lpstr>Online Splitter</vt:lpstr>
      <vt:lpstr>Turner Clamps</vt:lpstr>
      <vt:lpstr>Offline Splitter</vt:lpstr>
      <vt:lpstr>Splitter/Turnover Panel</vt:lpstr>
      <vt:lpstr>Safety Light Curtain</vt:lpstr>
      <vt:lpstr>Hydraulic Tank</vt:lpstr>
      <vt:lpstr>Dryside Conveyer</vt:lpstr>
      <vt:lpstr>Dryside Patternmaker</vt:lpstr>
      <vt:lpstr>Dryside Panel</vt:lpstr>
      <vt:lpstr>Patternmaker Clamps</vt:lpstr>
      <vt:lpstr>Shift Plate</vt:lpstr>
      <vt:lpstr>Shift Plate Eyes</vt:lpstr>
      <vt:lpstr>Turntable</vt:lpstr>
      <vt:lpstr>Dryside Cuber Machine</vt:lpstr>
      <vt:lpstr>Cuber Rollers</vt:lpstr>
      <vt:lpstr>End Stop</vt:lpstr>
      <vt:lpstr>Side Pusher </vt:lpstr>
      <vt:lpstr>Tier pusher</vt:lpstr>
      <vt:lpstr>Tier Platform</vt:lpstr>
      <vt:lpstr>Tier Clamps</vt:lpstr>
      <vt:lpstr>Tier Bar</vt:lpstr>
      <vt:lpstr>Pallet Ejector</vt:lpstr>
      <vt:lpstr>Pallet Ejector (slide 2)</vt:lpstr>
      <vt:lpstr>Exit Conveyer</vt:lpstr>
      <vt:lpstr>Cuber pumps</vt:lpstr>
      <vt:lpstr>Pallet Dispenser Panel</vt:lpstr>
      <vt:lpstr>Fortress Key Panel</vt:lpstr>
      <vt:lpstr>Guard Gate</vt:lpstr>
      <vt:lpstr>Fortress Guard Gate Lock</vt:lpstr>
      <vt:lpstr>Vapor Generator</vt:lpstr>
      <vt:lpstr>PowerPoint Presentation</vt:lpstr>
      <vt:lpstr>Air Compressor</vt:lpstr>
      <vt:lpstr>Control Room</vt:lpstr>
      <vt:lpstr>Dryside Catwalk</vt:lpstr>
      <vt:lpstr>Mold Rack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Yield</dc:title>
  <dc:creator>Jason Bell</dc:creator>
  <cp:lastModifiedBy>Weber, Matthew</cp:lastModifiedBy>
  <cp:revision>8</cp:revision>
  <dcterms:created xsi:type="dcterms:W3CDTF">2024-07-01T11:50:05Z</dcterms:created>
  <dcterms:modified xsi:type="dcterms:W3CDTF">2024-09-29T17:24:36Z</dcterms:modified>
</cp:coreProperties>
</file>